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8c8f164a0b46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e295df4488451c"/>
  </p:sldMasterIdLst>
  <p:sldIdLst>
    <p:sldId xmlns:r="http://schemas.openxmlformats.org/officeDocument/2006/relationships" id="256" r:id="R83cda4d8a9204ea2"/>
    <p:sldId xmlns:r="http://schemas.openxmlformats.org/officeDocument/2006/relationships" id="257" r:id="R0c0187d83faf4daf"/>
    <p:sldId xmlns:r="http://schemas.openxmlformats.org/officeDocument/2006/relationships" id="258" r:id="Ra6ea59a4afb74382"/>
    <p:sldId xmlns:r="http://schemas.openxmlformats.org/officeDocument/2006/relationships" id="259" r:id="R30321e08e2604d23"/>
    <p:sldId xmlns:r="http://schemas.openxmlformats.org/officeDocument/2006/relationships" id="260" r:id="R6191a0f3c3954c3d"/>
    <p:sldId xmlns:r="http://schemas.openxmlformats.org/officeDocument/2006/relationships" id="261" r:id="R230c432aa4c34b73"/>
    <p:sldId xmlns:r="http://schemas.openxmlformats.org/officeDocument/2006/relationships" id="262" r:id="R2bce16cf48ee45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295df4488451c" /><Relationship Type="http://schemas.openxmlformats.org/officeDocument/2006/relationships/slide" Target="/ppt/slides/slide1.xml" Id="R83cda4d8a9204ea2" /><Relationship Type="http://schemas.openxmlformats.org/officeDocument/2006/relationships/slide" Target="/ppt/slides/slide2.xml" Id="R0c0187d83faf4daf" /><Relationship Type="http://schemas.openxmlformats.org/officeDocument/2006/relationships/slide" Target="/ppt/slides/slide3.xml" Id="Ra6ea59a4afb74382" /><Relationship Type="http://schemas.openxmlformats.org/officeDocument/2006/relationships/slide" Target="/ppt/slides/slide4.xml" Id="R30321e08e2604d23" /><Relationship Type="http://schemas.openxmlformats.org/officeDocument/2006/relationships/slide" Target="/ppt/slides/slide5.xml" Id="R6191a0f3c3954c3d" /><Relationship Type="http://schemas.openxmlformats.org/officeDocument/2006/relationships/slide" Target="/ppt/slides/slide6.xml" Id="R230c432aa4c34b73" /><Relationship Type="http://schemas.openxmlformats.org/officeDocument/2006/relationships/slide" Target="/ppt/slides/slide7.xml" Id="R2bce16cf48ee45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11e7186eb45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574d3b0e54f29" /><Relationship Type="http://schemas.openxmlformats.org/officeDocument/2006/relationships/theme" Target="/ppt/slideMasters/theme/theme1.xml" Id="Rb458f98b4a7b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c574d3b0e54f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2ff29b1984d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4dc4286974f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c86da7ab9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05ff6f26142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100da222b45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4c4a9bb0447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9e18840aa43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CIKI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1 132 904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2 133 034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CZYZYCKI SOLSTAD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Finnesvegen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5704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932 386 348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