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b03df8278444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0b966cd0724e92"/>
  </p:sldMasterIdLst>
  <p:sldIdLst>
    <p:sldId xmlns:r="http://schemas.openxmlformats.org/officeDocument/2006/relationships" id="256" r:id="R5b863b0f6c004339"/>
    <p:sldId xmlns:r="http://schemas.openxmlformats.org/officeDocument/2006/relationships" id="257" r:id="R67d3f8b944a3462a"/>
    <p:sldId xmlns:r="http://schemas.openxmlformats.org/officeDocument/2006/relationships" id="258" r:id="R894e00ffa8fa4300"/>
    <p:sldId xmlns:r="http://schemas.openxmlformats.org/officeDocument/2006/relationships" id="259" r:id="R5f01335a401f4640"/>
    <p:sldId xmlns:r="http://schemas.openxmlformats.org/officeDocument/2006/relationships" id="260" r:id="R456f6753592d40f1"/>
    <p:sldId xmlns:r="http://schemas.openxmlformats.org/officeDocument/2006/relationships" id="261" r:id="R5ddc2caa341949b1"/>
    <p:sldId xmlns:r="http://schemas.openxmlformats.org/officeDocument/2006/relationships" id="262" r:id="R14188029baca48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b966cd0724e92" /><Relationship Type="http://schemas.openxmlformats.org/officeDocument/2006/relationships/slide" Target="/ppt/slides/slide1.xml" Id="R5b863b0f6c004339" /><Relationship Type="http://schemas.openxmlformats.org/officeDocument/2006/relationships/slide" Target="/ppt/slides/slide2.xml" Id="R67d3f8b944a3462a" /><Relationship Type="http://schemas.openxmlformats.org/officeDocument/2006/relationships/slide" Target="/ppt/slides/slide3.xml" Id="R894e00ffa8fa4300" /><Relationship Type="http://schemas.openxmlformats.org/officeDocument/2006/relationships/slide" Target="/ppt/slides/slide4.xml" Id="R5f01335a401f4640" /><Relationship Type="http://schemas.openxmlformats.org/officeDocument/2006/relationships/slide" Target="/ppt/slides/slide5.xml" Id="R456f6753592d40f1" /><Relationship Type="http://schemas.openxmlformats.org/officeDocument/2006/relationships/slide" Target="/ppt/slides/slide6.xml" Id="R5ddc2caa341949b1" /><Relationship Type="http://schemas.openxmlformats.org/officeDocument/2006/relationships/slide" Target="/ppt/slides/slide7.xml" Id="R14188029baca48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519d503f341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e50754e0a4261" /><Relationship Type="http://schemas.openxmlformats.org/officeDocument/2006/relationships/theme" Target="/ppt/slideMasters/theme/theme1.xml" Id="Rc959ce90a43d48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e50754e0a42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4f4f9e71347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f8755641e45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d5721c3e8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01ab43e5645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bd33d80464b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a40f0aed14e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438cf898c44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KINESIS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KINESIS NORD AS ble etablert [år] og holder til i Sørkjosen.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1 903 731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Leirbukt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9152 Sørkjosen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jakob.mikalsen@aider.no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932 359 375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 NORD AS</a:t>
            </a:r>
          </a:p>
        </p:txBody>
      </p:sp>
    </p:spTree>
  </p:cSld>
  <p:clrMapOvr>
    <a:masterClrMapping xmlns:a="http://schemas.openxmlformats.org/drawingml/2006/main"/>
  </p:clrMapOvr>
</p:sld>
</file>