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c44dbfccd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1b8bcd345476c"/>
  </p:sldMasterIdLst>
  <p:sldIdLst>
    <p:sldId xmlns:r="http://schemas.openxmlformats.org/officeDocument/2006/relationships" id="256" r:id="R2cff8870443e469b"/>
    <p:sldId xmlns:r="http://schemas.openxmlformats.org/officeDocument/2006/relationships" id="257" r:id="R5f28aaa3464d4db2"/>
    <p:sldId xmlns:r="http://schemas.openxmlformats.org/officeDocument/2006/relationships" id="258" r:id="Rc64955c8ac944cf3"/>
    <p:sldId xmlns:r="http://schemas.openxmlformats.org/officeDocument/2006/relationships" id="259" r:id="Ra8aa0fecb41a4cc5"/>
    <p:sldId xmlns:r="http://schemas.openxmlformats.org/officeDocument/2006/relationships" id="260" r:id="R0c6a6e8974954d4d"/>
    <p:sldId xmlns:r="http://schemas.openxmlformats.org/officeDocument/2006/relationships" id="261" r:id="Raf7a551376c9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1b8bcd345476c" /><Relationship Type="http://schemas.openxmlformats.org/officeDocument/2006/relationships/slide" Target="/ppt/slides/slide1.xml" Id="R2cff8870443e469b" /><Relationship Type="http://schemas.openxmlformats.org/officeDocument/2006/relationships/slide" Target="/ppt/slides/slide2.xml" Id="R5f28aaa3464d4db2" /><Relationship Type="http://schemas.openxmlformats.org/officeDocument/2006/relationships/slide" Target="/ppt/slides/slide3.xml" Id="Rc64955c8ac944cf3" /><Relationship Type="http://schemas.openxmlformats.org/officeDocument/2006/relationships/slide" Target="/ppt/slides/slide4.xml" Id="Ra8aa0fecb41a4cc5" /><Relationship Type="http://schemas.openxmlformats.org/officeDocument/2006/relationships/slide" Target="/ppt/slides/slide5.xml" Id="R0c6a6e8974954d4d" /><Relationship Type="http://schemas.openxmlformats.org/officeDocument/2006/relationships/slide" Target="/ppt/slides/slide6.xml" Id="Raf7a551376c9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3769632b4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d756b4c74853" /><Relationship Type="http://schemas.openxmlformats.org/officeDocument/2006/relationships/theme" Target="/ppt/slideMasters/theme/theme1.xml" Id="R5a3a715382b9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fd756b4c7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90e8166b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acd2ef66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0fd7716b845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0c2a055ee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ff6975166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35b4d58f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