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0cbfa6deed49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c3ab2024d54026"/>
  </p:sldMasterIdLst>
  <p:sldIdLst>
    <p:sldId xmlns:r="http://schemas.openxmlformats.org/officeDocument/2006/relationships" id="256" r:id="R99c78192ee034f1e"/>
    <p:sldId xmlns:r="http://schemas.openxmlformats.org/officeDocument/2006/relationships" id="257" r:id="R56373815b8c7456e"/>
    <p:sldId xmlns:r="http://schemas.openxmlformats.org/officeDocument/2006/relationships" id="258" r:id="Rc4db0c01b9c74fba"/>
    <p:sldId xmlns:r="http://schemas.openxmlformats.org/officeDocument/2006/relationships" id="259" r:id="R8d623235eea24392"/>
    <p:sldId xmlns:r="http://schemas.openxmlformats.org/officeDocument/2006/relationships" id="260" r:id="Raf1478db9a354f51"/>
    <p:sldId xmlns:r="http://schemas.openxmlformats.org/officeDocument/2006/relationships" id="261" r:id="R5b90968c3fe143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c3ab2024d54026" /><Relationship Type="http://schemas.openxmlformats.org/officeDocument/2006/relationships/slide" Target="/ppt/slides/slide1.xml" Id="R99c78192ee034f1e" /><Relationship Type="http://schemas.openxmlformats.org/officeDocument/2006/relationships/slide" Target="/ppt/slides/slide2.xml" Id="R56373815b8c7456e" /><Relationship Type="http://schemas.openxmlformats.org/officeDocument/2006/relationships/slide" Target="/ppt/slides/slide3.xml" Id="Rc4db0c01b9c74fba" /><Relationship Type="http://schemas.openxmlformats.org/officeDocument/2006/relationships/slide" Target="/ppt/slides/slide4.xml" Id="R8d623235eea24392" /><Relationship Type="http://schemas.openxmlformats.org/officeDocument/2006/relationships/slide" Target="/ppt/slides/slide5.xml" Id="Raf1478db9a354f51" /><Relationship Type="http://schemas.openxmlformats.org/officeDocument/2006/relationships/slide" Target="/ppt/slides/slide6.xml" Id="R5b90968c3fe143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36cb28ecbb45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26e4da6f14e41" /><Relationship Type="http://schemas.openxmlformats.org/officeDocument/2006/relationships/theme" Target="/ppt/slideMasters/theme/theme1.xml" Id="R9baa98f1532745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c26e4da6f14e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d64f170c547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68dfc8a4b49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b16766d5640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a762de8ef45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8af9d216c4d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8fae52beb4d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KURVE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Danholmen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932 296 047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