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3fabef5ce48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50d15538f245b8"/>
  </p:sldMasterIdLst>
  <p:sldIdLst>
    <p:sldId xmlns:r="http://schemas.openxmlformats.org/officeDocument/2006/relationships" id="256" r:id="R824d9a18e8d94f83"/>
    <p:sldId xmlns:r="http://schemas.openxmlformats.org/officeDocument/2006/relationships" id="257" r:id="R4399aa80afee4901"/>
    <p:sldId xmlns:r="http://schemas.openxmlformats.org/officeDocument/2006/relationships" id="258" r:id="R828869fdfd8847cc"/>
    <p:sldId xmlns:r="http://schemas.openxmlformats.org/officeDocument/2006/relationships" id="259" r:id="R3c2e2a74f8f74e40"/>
    <p:sldId xmlns:r="http://schemas.openxmlformats.org/officeDocument/2006/relationships" id="260" r:id="R9448a6fd0c744dd2"/>
    <p:sldId xmlns:r="http://schemas.openxmlformats.org/officeDocument/2006/relationships" id="261" r:id="R9f63c77eb848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0d15538f245b8" /><Relationship Type="http://schemas.openxmlformats.org/officeDocument/2006/relationships/slide" Target="/ppt/slides/slide1.xml" Id="R824d9a18e8d94f83" /><Relationship Type="http://schemas.openxmlformats.org/officeDocument/2006/relationships/slide" Target="/ppt/slides/slide2.xml" Id="R4399aa80afee4901" /><Relationship Type="http://schemas.openxmlformats.org/officeDocument/2006/relationships/slide" Target="/ppt/slides/slide3.xml" Id="R828869fdfd8847cc" /><Relationship Type="http://schemas.openxmlformats.org/officeDocument/2006/relationships/slide" Target="/ppt/slides/slide4.xml" Id="R3c2e2a74f8f74e40" /><Relationship Type="http://schemas.openxmlformats.org/officeDocument/2006/relationships/slide" Target="/ppt/slides/slide5.xml" Id="R9448a6fd0c744dd2" /><Relationship Type="http://schemas.openxmlformats.org/officeDocument/2006/relationships/slide" Target="/ppt/slides/slide6.xml" Id="R9f63c77eb848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1dcfd1bb5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f84e646b4cf2" /><Relationship Type="http://schemas.openxmlformats.org/officeDocument/2006/relationships/theme" Target="/ppt/slideMasters/theme/theme1.xml" Id="Rd4e170aade6b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cf84e646b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05b6c607f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b11a1058a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46be2f5ac44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0e9db72a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1f0c413044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1a03ea86247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JAFS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JAFS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31 676 832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31 778 076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JAFS AS</a:t>
            </a:r>
          </a:p>
        </p:txBody>
      </p:sp>
    </p:spTree>
  </p:cSld>
  <p:clrMapOvr>
    <a:masterClrMapping xmlns:a="http://schemas.openxmlformats.org/drawingml/2006/main"/>
  </p:clrMapOvr>
</p:sld>
</file>