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05518f9ac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5d352a239402b"/>
  </p:sldMasterIdLst>
  <p:sldIdLst>
    <p:sldId xmlns:r="http://schemas.openxmlformats.org/officeDocument/2006/relationships" id="256" r:id="Rc5ba0e6102ee4fe2"/>
    <p:sldId xmlns:r="http://schemas.openxmlformats.org/officeDocument/2006/relationships" id="257" r:id="Rccd47bfc05cb42a4"/>
    <p:sldId xmlns:r="http://schemas.openxmlformats.org/officeDocument/2006/relationships" id="258" r:id="R7829e06dd6564614"/>
    <p:sldId xmlns:r="http://schemas.openxmlformats.org/officeDocument/2006/relationships" id="259" r:id="R0ed83006d7be47f8"/>
    <p:sldId xmlns:r="http://schemas.openxmlformats.org/officeDocument/2006/relationships" id="260" r:id="R06424a0bd53c47c3"/>
    <p:sldId xmlns:r="http://schemas.openxmlformats.org/officeDocument/2006/relationships" id="261" r:id="R6a5afa58829f49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5d352a239402b" /><Relationship Type="http://schemas.openxmlformats.org/officeDocument/2006/relationships/slide" Target="/ppt/slides/slide1.xml" Id="Rc5ba0e6102ee4fe2" /><Relationship Type="http://schemas.openxmlformats.org/officeDocument/2006/relationships/slide" Target="/ppt/slides/slide2.xml" Id="Rccd47bfc05cb42a4" /><Relationship Type="http://schemas.openxmlformats.org/officeDocument/2006/relationships/slide" Target="/ppt/slides/slide3.xml" Id="R7829e06dd6564614" /><Relationship Type="http://schemas.openxmlformats.org/officeDocument/2006/relationships/slide" Target="/ppt/slides/slide4.xml" Id="R0ed83006d7be47f8" /><Relationship Type="http://schemas.openxmlformats.org/officeDocument/2006/relationships/slide" Target="/ppt/slides/slide5.xml" Id="R06424a0bd53c47c3" /><Relationship Type="http://schemas.openxmlformats.org/officeDocument/2006/relationships/slide" Target="/ppt/slides/slide6.xml" Id="R6a5afa58829f49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5bb85717d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02b1048d4642" /><Relationship Type="http://schemas.openxmlformats.org/officeDocument/2006/relationships/theme" Target="/ppt/slideMasters/theme/theme1.xml" Id="Rd215156efc95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402b1048d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5f7d2e05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dc56cf95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4d799a70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2206d9b30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2e60d890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5fe389ee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