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e049a3b9cc40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cc3efc69cd4f97"/>
  </p:sldMasterIdLst>
  <p:sldIdLst>
    <p:sldId xmlns:r="http://schemas.openxmlformats.org/officeDocument/2006/relationships" id="256" r:id="Ra55c965c4f55489b"/>
    <p:sldId xmlns:r="http://schemas.openxmlformats.org/officeDocument/2006/relationships" id="257" r:id="R554f6b6da4fd418b"/>
    <p:sldId xmlns:r="http://schemas.openxmlformats.org/officeDocument/2006/relationships" id="258" r:id="R712b6839cba94d78"/>
    <p:sldId xmlns:r="http://schemas.openxmlformats.org/officeDocument/2006/relationships" id="259" r:id="Rf494bb05113d4973"/>
    <p:sldId xmlns:r="http://schemas.openxmlformats.org/officeDocument/2006/relationships" id="260" r:id="R433877ea272543d2"/>
    <p:sldId xmlns:r="http://schemas.openxmlformats.org/officeDocument/2006/relationships" id="261" r:id="Rafc190fe75da4354"/>
    <p:sldId xmlns:r="http://schemas.openxmlformats.org/officeDocument/2006/relationships" id="262" r:id="Rfb28572e2f8b4d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c3efc69cd4f97" /><Relationship Type="http://schemas.openxmlformats.org/officeDocument/2006/relationships/slide" Target="/ppt/slides/slide1.xml" Id="Ra55c965c4f55489b" /><Relationship Type="http://schemas.openxmlformats.org/officeDocument/2006/relationships/slide" Target="/ppt/slides/slide2.xml" Id="R554f6b6da4fd418b" /><Relationship Type="http://schemas.openxmlformats.org/officeDocument/2006/relationships/slide" Target="/ppt/slides/slide3.xml" Id="R712b6839cba94d78" /><Relationship Type="http://schemas.openxmlformats.org/officeDocument/2006/relationships/slide" Target="/ppt/slides/slide4.xml" Id="Rf494bb05113d4973" /><Relationship Type="http://schemas.openxmlformats.org/officeDocument/2006/relationships/slide" Target="/ppt/slides/slide5.xml" Id="R433877ea272543d2" /><Relationship Type="http://schemas.openxmlformats.org/officeDocument/2006/relationships/slide" Target="/ppt/slides/slide6.xml" Id="Rafc190fe75da4354" /><Relationship Type="http://schemas.openxmlformats.org/officeDocument/2006/relationships/slide" Target="/ppt/slides/slide7.xml" Id="Rfb28572e2f8b4d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5f0c242194a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714aa91e042b0" /><Relationship Type="http://schemas.openxmlformats.org/officeDocument/2006/relationships/theme" Target="/ppt/slideMasters/theme/theme1.xml" Id="Rc666c7c520d546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e714aa91e042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7b8eed56346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a1d8dbabe4f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0e1fb00be4a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40acf252b40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a2c3772c344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9c2df2f4241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b781fc2a645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CAPE SELL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SELL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 SELL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SELL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SELL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SELL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−19 898 249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170 126 141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233 835 688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SELL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ENDRESON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SELL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932 191 067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SELL AS</a:t>
            </a:r>
          </a:p>
        </p:txBody>
      </p:sp>
    </p:spTree>
  </p:cSld>
  <p:clrMapOvr>
    <a:masterClrMapping xmlns:a="http://schemas.openxmlformats.org/drawingml/2006/main"/>
  </p:clrMapOvr>
</p:sld>
</file>