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0a98c3f3b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7d232ceee4817"/>
  </p:sldMasterIdLst>
  <p:sldIdLst>
    <p:sldId xmlns:r="http://schemas.openxmlformats.org/officeDocument/2006/relationships" id="256" r:id="Re94bab5f6b49482a"/>
    <p:sldId xmlns:r="http://schemas.openxmlformats.org/officeDocument/2006/relationships" id="257" r:id="R529f1ec42b5f4faf"/>
    <p:sldId xmlns:r="http://schemas.openxmlformats.org/officeDocument/2006/relationships" id="258" r:id="Rf4f72dea0d2c4e6e"/>
    <p:sldId xmlns:r="http://schemas.openxmlformats.org/officeDocument/2006/relationships" id="259" r:id="Rc9ebc2d370c9495e"/>
    <p:sldId xmlns:r="http://schemas.openxmlformats.org/officeDocument/2006/relationships" id="260" r:id="Rf76c89866ad54be5"/>
    <p:sldId xmlns:r="http://schemas.openxmlformats.org/officeDocument/2006/relationships" id="261" r:id="Ra65a6abeb0074aa5"/>
    <p:sldId xmlns:r="http://schemas.openxmlformats.org/officeDocument/2006/relationships" id="262" r:id="Rd414d79aae70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7d232ceee4817" /><Relationship Type="http://schemas.openxmlformats.org/officeDocument/2006/relationships/slide" Target="/ppt/slides/slide1.xml" Id="Re94bab5f6b49482a" /><Relationship Type="http://schemas.openxmlformats.org/officeDocument/2006/relationships/slide" Target="/ppt/slides/slide2.xml" Id="R529f1ec42b5f4faf" /><Relationship Type="http://schemas.openxmlformats.org/officeDocument/2006/relationships/slide" Target="/ppt/slides/slide3.xml" Id="Rf4f72dea0d2c4e6e" /><Relationship Type="http://schemas.openxmlformats.org/officeDocument/2006/relationships/slide" Target="/ppt/slides/slide4.xml" Id="Rc9ebc2d370c9495e" /><Relationship Type="http://schemas.openxmlformats.org/officeDocument/2006/relationships/slide" Target="/ppt/slides/slide5.xml" Id="Rf76c89866ad54be5" /><Relationship Type="http://schemas.openxmlformats.org/officeDocument/2006/relationships/slide" Target="/ppt/slides/slide6.xml" Id="Ra65a6abeb0074aa5" /><Relationship Type="http://schemas.openxmlformats.org/officeDocument/2006/relationships/slide" Target="/ppt/slides/slide7.xml" Id="Rd414d79aae70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871d754e1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20bfdca7a4a69" /><Relationship Type="http://schemas.openxmlformats.org/officeDocument/2006/relationships/theme" Target="/ppt/slideMasters/theme/theme1.xml" Id="R1ba3f3eb3271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20bfdca7a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4d6f5c38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315e333f3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87fabf91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5922d960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8c5bd24e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e92a623ae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f7ecd4b5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Mølledalen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932 167 603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AS</a:t>
            </a:r>
          </a:p>
        </p:txBody>
      </p:sp>
    </p:spTree>
  </p:cSld>
  <p:clrMapOvr>
    <a:masterClrMapping xmlns:a="http://schemas.openxmlformats.org/drawingml/2006/main"/>
  </p:clrMapOvr>
</p:sld>
</file>