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c04adefcd43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8c25dd99e14a09"/>
  </p:sldMasterIdLst>
  <p:sldIdLst>
    <p:sldId xmlns:r="http://schemas.openxmlformats.org/officeDocument/2006/relationships" id="256" r:id="Rc381722d39d24650"/>
    <p:sldId xmlns:r="http://schemas.openxmlformats.org/officeDocument/2006/relationships" id="257" r:id="R20c727787ede44f0"/>
    <p:sldId xmlns:r="http://schemas.openxmlformats.org/officeDocument/2006/relationships" id="258" r:id="R97ebd9df3dd54c6c"/>
    <p:sldId xmlns:r="http://schemas.openxmlformats.org/officeDocument/2006/relationships" id="259" r:id="Rb915554d46f84322"/>
    <p:sldId xmlns:r="http://schemas.openxmlformats.org/officeDocument/2006/relationships" id="260" r:id="Rcfa168f5274f4229"/>
    <p:sldId xmlns:r="http://schemas.openxmlformats.org/officeDocument/2006/relationships" id="261" r:id="R0297ec1169e94b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c25dd99e14a09" /><Relationship Type="http://schemas.openxmlformats.org/officeDocument/2006/relationships/slide" Target="/ppt/slides/slide1.xml" Id="Rc381722d39d24650" /><Relationship Type="http://schemas.openxmlformats.org/officeDocument/2006/relationships/slide" Target="/ppt/slides/slide2.xml" Id="R20c727787ede44f0" /><Relationship Type="http://schemas.openxmlformats.org/officeDocument/2006/relationships/slide" Target="/ppt/slides/slide3.xml" Id="R97ebd9df3dd54c6c" /><Relationship Type="http://schemas.openxmlformats.org/officeDocument/2006/relationships/slide" Target="/ppt/slides/slide4.xml" Id="Rb915554d46f84322" /><Relationship Type="http://schemas.openxmlformats.org/officeDocument/2006/relationships/slide" Target="/ppt/slides/slide5.xml" Id="Rcfa168f5274f4229" /><Relationship Type="http://schemas.openxmlformats.org/officeDocument/2006/relationships/slide" Target="/ppt/slides/slide6.xml" Id="R0297ec1169e94b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cb7a71c6f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2011540274803" /><Relationship Type="http://schemas.openxmlformats.org/officeDocument/2006/relationships/theme" Target="/ppt/slideMasters/theme/theme1.xml" Id="R39ffc43931e14f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d20115402748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b382afb6e4f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3e8899c794b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cb7cacf6343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7b07b33ba46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81674d1134f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5e4b4e1bb43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APREGO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APREGO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4 603 231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3 324 877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5 057 196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6 147 814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Arthur Hansens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932 122 529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