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555e1cac5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0c6750d1942c4"/>
  </p:sldMasterIdLst>
  <p:sldIdLst>
    <p:sldId xmlns:r="http://schemas.openxmlformats.org/officeDocument/2006/relationships" id="256" r:id="R4b438484e8364e01"/>
    <p:sldId xmlns:r="http://schemas.openxmlformats.org/officeDocument/2006/relationships" id="257" r:id="Rf4ab4121a10e4bf4"/>
    <p:sldId xmlns:r="http://schemas.openxmlformats.org/officeDocument/2006/relationships" id="258" r:id="R8e99af2a7b874704"/>
    <p:sldId xmlns:r="http://schemas.openxmlformats.org/officeDocument/2006/relationships" id="259" r:id="R024a89e82368426d"/>
    <p:sldId xmlns:r="http://schemas.openxmlformats.org/officeDocument/2006/relationships" id="260" r:id="R7f89df84f6cf4c12"/>
    <p:sldId xmlns:r="http://schemas.openxmlformats.org/officeDocument/2006/relationships" id="261" r:id="R254decc503b7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0c6750d1942c4" /><Relationship Type="http://schemas.openxmlformats.org/officeDocument/2006/relationships/slide" Target="/ppt/slides/slide1.xml" Id="R4b438484e8364e01" /><Relationship Type="http://schemas.openxmlformats.org/officeDocument/2006/relationships/slide" Target="/ppt/slides/slide2.xml" Id="Rf4ab4121a10e4bf4" /><Relationship Type="http://schemas.openxmlformats.org/officeDocument/2006/relationships/slide" Target="/ppt/slides/slide3.xml" Id="R8e99af2a7b874704" /><Relationship Type="http://schemas.openxmlformats.org/officeDocument/2006/relationships/slide" Target="/ppt/slides/slide4.xml" Id="R024a89e82368426d" /><Relationship Type="http://schemas.openxmlformats.org/officeDocument/2006/relationships/slide" Target="/ppt/slides/slide5.xml" Id="R7f89df84f6cf4c12" /><Relationship Type="http://schemas.openxmlformats.org/officeDocument/2006/relationships/slide" Target="/ppt/slides/slide6.xml" Id="R254decc503b7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880848039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30492c7544ee" /><Relationship Type="http://schemas.openxmlformats.org/officeDocument/2006/relationships/theme" Target="/ppt/slideMasters/theme/theme1.xml" Id="R54f610c805fe4d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a30492c75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63fcbb31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00ffbdcb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ec4a24863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5152ee2f6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90ce8815f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6f5de3919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SORTLAND SORTLAND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SORTLAND SORTLAND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Færdens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932 108 097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