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7a9f1d1b9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d6bb96699c4409"/>
  </p:sldMasterIdLst>
  <p:sldIdLst>
    <p:sldId xmlns:r="http://schemas.openxmlformats.org/officeDocument/2006/relationships" id="256" r:id="R1300801d68254126"/>
    <p:sldId xmlns:r="http://schemas.openxmlformats.org/officeDocument/2006/relationships" id="257" r:id="Rb12eb5235367493e"/>
    <p:sldId xmlns:r="http://schemas.openxmlformats.org/officeDocument/2006/relationships" id="258" r:id="R9ea9d3fe34744b57"/>
    <p:sldId xmlns:r="http://schemas.openxmlformats.org/officeDocument/2006/relationships" id="259" r:id="R4c764e6dcd424361"/>
    <p:sldId xmlns:r="http://schemas.openxmlformats.org/officeDocument/2006/relationships" id="260" r:id="R11d491bb5c494fe7"/>
    <p:sldId xmlns:r="http://schemas.openxmlformats.org/officeDocument/2006/relationships" id="261" r:id="R60eaff32aa5b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d6bb96699c4409" /><Relationship Type="http://schemas.openxmlformats.org/officeDocument/2006/relationships/slide" Target="/ppt/slides/slide1.xml" Id="R1300801d68254126" /><Relationship Type="http://schemas.openxmlformats.org/officeDocument/2006/relationships/slide" Target="/ppt/slides/slide2.xml" Id="Rb12eb5235367493e" /><Relationship Type="http://schemas.openxmlformats.org/officeDocument/2006/relationships/slide" Target="/ppt/slides/slide3.xml" Id="R9ea9d3fe34744b57" /><Relationship Type="http://schemas.openxmlformats.org/officeDocument/2006/relationships/slide" Target="/ppt/slides/slide4.xml" Id="R4c764e6dcd424361" /><Relationship Type="http://schemas.openxmlformats.org/officeDocument/2006/relationships/slide" Target="/ppt/slides/slide5.xml" Id="R11d491bb5c494fe7" /><Relationship Type="http://schemas.openxmlformats.org/officeDocument/2006/relationships/slide" Target="/ppt/slides/slide6.xml" Id="R60eaff32aa5b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da91aa0bd46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e0b099cd4523" /><Relationship Type="http://schemas.openxmlformats.org/officeDocument/2006/relationships/theme" Target="/ppt/slideMasters/theme/theme1.xml" Id="Rffdc7f9b7c08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6e0b099cd45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7773c5033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161b0885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8ca6ae499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0fb5cc93d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90e6961ad43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6c142a719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SORTLAND SORTLAND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Færdens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932 108 097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SORTLAND AS</a:t>
            </a:r>
          </a:p>
        </p:txBody>
      </p:sp>
    </p:spTree>
  </p:cSld>
  <p:clrMapOvr>
    <a:masterClrMapping xmlns:a="http://schemas.openxmlformats.org/drawingml/2006/main"/>
  </p:clrMapOvr>
</p:sld>
</file>