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2b442ac61f45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d8288d9de94311"/>
  </p:sldMasterIdLst>
  <p:sldIdLst>
    <p:sldId xmlns:r="http://schemas.openxmlformats.org/officeDocument/2006/relationships" id="256" r:id="R552250ac675242cb"/>
    <p:sldId xmlns:r="http://schemas.openxmlformats.org/officeDocument/2006/relationships" id="257" r:id="Rfe236dcec65b4662"/>
    <p:sldId xmlns:r="http://schemas.openxmlformats.org/officeDocument/2006/relationships" id="258" r:id="R841e93c7db0a41d5"/>
    <p:sldId xmlns:r="http://schemas.openxmlformats.org/officeDocument/2006/relationships" id="259" r:id="R3107b4bd7794414d"/>
    <p:sldId xmlns:r="http://schemas.openxmlformats.org/officeDocument/2006/relationships" id="260" r:id="Rbaebe72211154af4"/>
    <p:sldId xmlns:r="http://schemas.openxmlformats.org/officeDocument/2006/relationships" id="261" r:id="Rd679a3be11c94e79"/>
    <p:sldId xmlns:r="http://schemas.openxmlformats.org/officeDocument/2006/relationships" id="262" r:id="R911c9cc4c71943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d8288d9de94311" /><Relationship Type="http://schemas.openxmlformats.org/officeDocument/2006/relationships/slide" Target="/ppt/slides/slide1.xml" Id="R552250ac675242cb" /><Relationship Type="http://schemas.openxmlformats.org/officeDocument/2006/relationships/slide" Target="/ppt/slides/slide2.xml" Id="Rfe236dcec65b4662" /><Relationship Type="http://schemas.openxmlformats.org/officeDocument/2006/relationships/slide" Target="/ppt/slides/slide3.xml" Id="R841e93c7db0a41d5" /><Relationship Type="http://schemas.openxmlformats.org/officeDocument/2006/relationships/slide" Target="/ppt/slides/slide4.xml" Id="R3107b4bd7794414d" /><Relationship Type="http://schemas.openxmlformats.org/officeDocument/2006/relationships/slide" Target="/ppt/slides/slide5.xml" Id="Rbaebe72211154af4" /><Relationship Type="http://schemas.openxmlformats.org/officeDocument/2006/relationships/slide" Target="/ppt/slides/slide6.xml" Id="Rd679a3be11c94e79" /><Relationship Type="http://schemas.openxmlformats.org/officeDocument/2006/relationships/slide" Target="/ppt/slides/slide7.xml" Id="R911c9cc4c71943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edb9eda2974d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3f05017b24731" /><Relationship Type="http://schemas.openxmlformats.org/officeDocument/2006/relationships/theme" Target="/ppt/slideMasters/theme/theme1.xml" Id="Rc87406e421ad4b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83f05017b247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5f2cad84d4c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4455ee50340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de387b20d144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4715242ce4c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b0679e87243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7c963666047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e041ce2de46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OLA PEDERSEN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PEDERSEN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8 925 198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8 975 768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Olsvikveg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6019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932 024 942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