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141b93c40640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a153f28f3a4baf"/>
  </p:sldMasterIdLst>
  <p:sldIdLst>
    <p:sldId xmlns:r="http://schemas.openxmlformats.org/officeDocument/2006/relationships" id="256" r:id="R946a0bb4c399430d"/>
    <p:sldId xmlns:r="http://schemas.openxmlformats.org/officeDocument/2006/relationships" id="257" r:id="R4c80da30c656420d"/>
    <p:sldId xmlns:r="http://schemas.openxmlformats.org/officeDocument/2006/relationships" id="258" r:id="Rea18107c50c34658"/>
    <p:sldId xmlns:r="http://schemas.openxmlformats.org/officeDocument/2006/relationships" id="259" r:id="R2ae7609154df453f"/>
    <p:sldId xmlns:r="http://schemas.openxmlformats.org/officeDocument/2006/relationships" id="260" r:id="R2c22085e97fc481a"/>
    <p:sldId xmlns:r="http://schemas.openxmlformats.org/officeDocument/2006/relationships" id="261" r:id="R3e6b933ad5a041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a153f28f3a4baf" /><Relationship Type="http://schemas.openxmlformats.org/officeDocument/2006/relationships/slide" Target="/ppt/slides/slide1.xml" Id="R946a0bb4c399430d" /><Relationship Type="http://schemas.openxmlformats.org/officeDocument/2006/relationships/slide" Target="/ppt/slides/slide2.xml" Id="R4c80da30c656420d" /><Relationship Type="http://schemas.openxmlformats.org/officeDocument/2006/relationships/slide" Target="/ppt/slides/slide3.xml" Id="Rea18107c50c34658" /><Relationship Type="http://schemas.openxmlformats.org/officeDocument/2006/relationships/slide" Target="/ppt/slides/slide4.xml" Id="R2ae7609154df453f" /><Relationship Type="http://schemas.openxmlformats.org/officeDocument/2006/relationships/slide" Target="/ppt/slides/slide5.xml" Id="R2c22085e97fc481a" /><Relationship Type="http://schemas.openxmlformats.org/officeDocument/2006/relationships/slide" Target="/ppt/slides/slide6.xml" Id="R3e6b933ad5a041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edd44644764e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2b20d9dbc41e5" /><Relationship Type="http://schemas.openxmlformats.org/officeDocument/2006/relationships/theme" Target="/ppt/slideMasters/theme/theme1.xml" Id="R5fe0333732b644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92b20d9dbc41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d0666a97644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9549f41c049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6595940714f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e98b531b545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a3b36a90b41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b5770ebbf42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PEDERSEN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Olsvikveg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932 024 942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