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00a9d1176349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a40cd23d35470c"/>
  </p:sldMasterIdLst>
  <p:sldIdLst>
    <p:sldId xmlns:r="http://schemas.openxmlformats.org/officeDocument/2006/relationships" id="256" r:id="Rcaea15605f5c4243"/>
    <p:sldId xmlns:r="http://schemas.openxmlformats.org/officeDocument/2006/relationships" id="257" r:id="Raf3853eb15594665"/>
    <p:sldId xmlns:r="http://schemas.openxmlformats.org/officeDocument/2006/relationships" id="258" r:id="Rf05838cd4a8a465c"/>
    <p:sldId xmlns:r="http://schemas.openxmlformats.org/officeDocument/2006/relationships" id="259" r:id="R063cb34a9c374635"/>
    <p:sldId xmlns:r="http://schemas.openxmlformats.org/officeDocument/2006/relationships" id="260" r:id="R9b1682e982f649db"/>
    <p:sldId xmlns:r="http://schemas.openxmlformats.org/officeDocument/2006/relationships" id="261" r:id="Re74fc4b8b1cd4691"/>
    <p:sldId xmlns:r="http://schemas.openxmlformats.org/officeDocument/2006/relationships" id="262" r:id="R676abee0682441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a40cd23d35470c" /><Relationship Type="http://schemas.openxmlformats.org/officeDocument/2006/relationships/slide" Target="/ppt/slides/slide1.xml" Id="Rcaea15605f5c4243" /><Relationship Type="http://schemas.openxmlformats.org/officeDocument/2006/relationships/slide" Target="/ppt/slides/slide2.xml" Id="Raf3853eb15594665" /><Relationship Type="http://schemas.openxmlformats.org/officeDocument/2006/relationships/slide" Target="/ppt/slides/slide3.xml" Id="Rf05838cd4a8a465c" /><Relationship Type="http://schemas.openxmlformats.org/officeDocument/2006/relationships/slide" Target="/ppt/slides/slide4.xml" Id="R063cb34a9c374635" /><Relationship Type="http://schemas.openxmlformats.org/officeDocument/2006/relationships/slide" Target="/ppt/slides/slide5.xml" Id="R9b1682e982f649db" /><Relationship Type="http://schemas.openxmlformats.org/officeDocument/2006/relationships/slide" Target="/ppt/slides/slide6.xml" Id="Re74fc4b8b1cd4691" /><Relationship Type="http://schemas.openxmlformats.org/officeDocument/2006/relationships/slide" Target="/ppt/slides/slide7.xml" Id="R676abee0682441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704dae5fad40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dcea30bf2a4010" /><Relationship Type="http://schemas.openxmlformats.org/officeDocument/2006/relationships/theme" Target="/ppt/slideMasters/theme/theme1.xml" Id="R4cf40e8ab24944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dcea30bf2a40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5e5fedc07548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851d09a60343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6d578b39b247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7ae5dd20e046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d6289e692f4f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77e9fa6564b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7bf845bd8740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GRIMSBO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GRIMSBO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GRIMSBO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GRIMSBO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GRIMSBO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GRIMSBO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459 231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419 697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1 412 406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GRIMSBO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 BERG GRIMSBO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GRIMSBO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Urtebakken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9404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932 004 283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GRIMSBO AS</a:t>
            </a:r>
          </a:p>
        </p:txBody>
      </p:sp>
    </p:spTree>
  </p:cSld>
  <p:clrMapOvr>
    <a:masterClrMapping xmlns:a="http://schemas.openxmlformats.org/drawingml/2006/main"/>
  </p:clrMapOvr>
</p:sld>
</file>