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942c3ef93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209369c3e4238"/>
  </p:sldMasterIdLst>
  <p:sldIdLst>
    <p:sldId xmlns:r="http://schemas.openxmlformats.org/officeDocument/2006/relationships" id="256" r:id="R92d070adff8740aa"/>
    <p:sldId xmlns:r="http://schemas.openxmlformats.org/officeDocument/2006/relationships" id="257" r:id="R3b68e5786a38430e"/>
    <p:sldId xmlns:r="http://schemas.openxmlformats.org/officeDocument/2006/relationships" id="258" r:id="Rcb2dff698aa341d1"/>
    <p:sldId xmlns:r="http://schemas.openxmlformats.org/officeDocument/2006/relationships" id="259" r:id="R815fcec3d9514f86"/>
    <p:sldId xmlns:r="http://schemas.openxmlformats.org/officeDocument/2006/relationships" id="260" r:id="Re4c673bb91304c5c"/>
    <p:sldId xmlns:r="http://schemas.openxmlformats.org/officeDocument/2006/relationships" id="261" r:id="Ra38ea09513a2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209369c3e4238" /><Relationship Type="http://schemas.openxmlformats.org/officeDocument/2006/relationships/slide" Target="/ppt/slides/slide1.xml" Id="R92d070adff8740aa" /><Relationship Type="http://schemas.openxmlformats.org/officeDocument/2006/relationships/slide" Target="/ppt/slides/slide2.xml" Id="R3b68e5786a38430e" /><Relationship Type="http://schemas.openxmlformats.org/officeDocument/2006/relationships/slide" Target="/ppt/slides/slide3.xml" Id="Rcb2dff698aa341d1" /><Relationship Type="http://schemas.openxmlformats.org/officeDocument/2006/relationships/slide" Target="/ppt/slides/slide4.xml" Id="R815fcec3d9514f86" /><Relationship Type="http://schemas.openxmlformats.org/officeDocument/2006/relationships/slide" Target="/ppt/slides/slide5.xml" Id="Re4c673bb91304c5c" /><Relationship Type="http://schemas.openxmlformats.org/officeDocument/2006/relationships/slide" Target="/ppt/slides/slide6.xml" Id="Ra38ea09513a2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68cb263bb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2d8532894641" /><Relationship Type="http://schemas.openxmlformats.org/officeDocument/2006/relationships/theme" Target="/ppt/slideMasters/theme/theme1.xml" Id="Re5cb365d965b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62d853289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30812663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6c8e2912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b345612c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aec77ad9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50f2f6a4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d86d5742e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