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9738bcdca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c0ff03e8147a3"/>
  </p:sldMasterIdLst>
  <p:sldIdLst>
    <p:sldId xmlns:r="http://schemas.openxmlformats.org/officeDocument/2006/relationships" id="256" r:id="Raa2cb33d2fbc41ef"/>
    <p:sldId xmlns:r="http://schemas.openxmlformats.org/officeDocument/2006/relationships" id="257" r:id="Rec426eb0967948ff"/>
    <p:sldId xmlns:r="http://schemas.openxmlformats.org/officeDocument/2006/relationships" id="258" r:id="R5850f8ec07cd4baf"/>
    <p:sldId xmlns:r="http://schemas.openxmlformats.org/officeDocument/2006/relationships" id="259" r:id="Ra61fc0cfa9e84c2f"/>
    <p:sldId xmlns:r="http://schemas.openxmlformats.org/officeDocument/2006/relationships" id="260" r:id="Rebe00c4056df422e"/>
    <p:sldId xmlns:r="http://schemas.openxmlformats.org/officeDocument/2006/relationships" id="261" r:id="R6f40d4e0678748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c0ff03e8147a3" /><Relationship Type="http://schemas.openxmlformats.org/officeDocument/2006/relationships/slide" Target="/ppt/slides/slide1.xml" Id="Raa2cb33d2fbc41ef" /><Relationship Type="http://schemas.openxmlformats.org/officeDocument/2006/relationships/slide" Target="/ppt/slides/slide2.xml" Id="Rec426eb0967948ff" /><Relationship Type="http://schemas.openxmlformats.org/officeDocument/2006/relationships/slide" Target="/ppt/slides/slide3.xml" Id="R5850f8ec07cd4baf" /><Relationship Type="http://schemas.openxmlformats.org/officeDocument/2006/relationships/slide" Target="/ppt/slides/slide4.xml" Id="Ra61fc0cfa9e84c2f" /><Relationship Type="http://schemas.openxmlformats.org/officeDocument/2006/relationships/slide" Target="/ppt/slides/slide5.xml" Id="Rebe00c4056df422e" /><Relationship Type="http://schemas.openxmlformats.org/officeDocument/2006/relationships/slide" Target="/ppt/slides/slide6.xml" Id="R6f40d4e0678748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892c45d27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068359a4a4fad" /><Relationship Type="http://schemas.openxmlformats.org/officeDocument/2006/relationships/theme" Target="/ppt/slideMasters/theme/theme1.xml" Id="Rda3a58f9d96e42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068359a4a4f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99444a62c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b4a1f330245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3057591e648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f923bbdbc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e125ea1e145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37e30c51646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