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1fbfb7cd0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f7aca048f4364"/>
  </p:sldMasterIdLst>
  <p:sldIdLst>
    <p:sldId xmlns:r="http://schemas.openxmlformats.org/officeDocument/2006/relationships" id="256" r:id="R72a5e503a033418e"/>
    <p:sldId xmlns:r="http://schemas.openxmlformats.org/officeDocument/2006/relationships" id="257" r:id="R12bec81e46704d39"/>
    <p:sldId xmlns:r="http://schemas.openxmlformats.org/officeDocument/2006/relationships" id="258" r:id="R8316e9dc7d114c36"/>
    <p:sldId xmlns:r="http://schemas.openxmlformats.org/officeDocument/2006/relationships" id="259" r:id="R064aa72c3b114f68"/>
    <p:sldId xmlns:r="http://schemas.openxmlformats.org/officeDocument/2006/relationships" id="260" r:id="R54cc9f63bd484db6"/>
    <p:sldId xmlns:r="http://schemas.openxmlformats.org/officeDocument/2006/relationships" id="261" r:id="R61471119b755417e"/>
    <p:sldId xmlns:r="http://schemas.openxmlformats.org/officeDocument/2006/relationships" id="262" r:id="Rb55198d6024c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f7aca048f4364" /><Relationship Type="http://schemas.openxmlformats.org/officeDocument/2006/relationships/slide" Target="/ppt/slides/slide1.xml" Id="R72a5e503a033418e" /><Relationship Type="http://schemas.openxmlformats.org/officeDocument/2006/relationships/slide" Target="/ppt/slides/slide2.xml" Id="R12bec81e46704d39" /><Relationship Type="http://schemas.openxmlformats.org/officeDocument/2006/relationships/slide" Target="/ppt/slides/slide3.xml" Id="R8316e9dc7d114c36" /><Relationship Type="http://schemas.openxmlformats.org/officeDocument/2006/relationships/slide" Target="/ppt/slides/slide4.xml" Id="R064aa72c3b114f68" /><Relationship Type="http://schemas.openxmlformats.org/officeDocument/2006/relationships/slide" Target="/ppt/slides/slide5.xml" Id="R54cc9f63bd484db6" /><Relationship Type="http://schemas.openxmlformats.org/officeDocument/2006/relationships/slide" Target="/ppt/slides/slide6.xml" Id="R61471119b755417e" /><Relationship Type="http://schemas.openxmlformats.org/officeDocument/2006/relationships/slide" Target="/ppt/slides/slide7.xml" Id="Rb55198d6024c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20aa54929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98bbd2e54300" /><Relationship Type="http://schemas.openxmlformats.org/officeDocument/2006/relationships/theme" Target="/ppt/slideMasters/theme/theme1.xml" Id="R894a3f9647ae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598bbd2e5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9ee23f24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ab6bf607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f9616eccf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32664c04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9a21a4e2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d867285ce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4ef8947ac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