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96a63fedb74f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60e5b3b914a1b"/>
  </p:sldMasterIdLst>
  <p:sldIdLst>
    <p:sldId xmlns:r="http://schemas.openxmlformats.org/officeDocument/2006/relationships" id="256" r:id="R5030ecc6885446cf"/>
    <p:sldId xmlns:r="http://schemas.openxmlformats.org/officeDocument/2006/relationships" id="257" r:id="Rf2cbedc7726a404a"/>
    <p:sldId xmlns:r="http://schemas.openxmlformats.org/officeDocument/2006/relationships" id="258" r:id="R64800673f8ce480c"/>
    <p:sldId xmlns:r="http://schemas.openxmlformats.org/officeDocument/2006/relationships" id="259" r:id="Rde6a9a491ddf463e"/>
    <p:sldId xmlns:r="http://schemas.openxmlformats.org/officeDocument/2006/relationships" id="260" r:id="R54e2f9a681fe4749"/>
    <p:sldId xmlns:r="http://schemas.openxmlformats.org/officeDocument/2006/relationships" id="261" r:id="Ra0507da730fa421a"/>
    <p:sldId xmlns:r="http://schemas.openxmlformats.org/officeDocument/2006/relationships" id="262" r:id="Rf7b943320e5e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60e5b3b914a1b" /><Relationship Type="http://schemas.openxmlformats.org/officeDocument/2006/relationships/slide" Target="/ppt/slides/slide1.xml" Id="R5030ecc6885446cf" /><Relationship Type="http://schemas.openxmlformats.org/officeDocument/2006/relationships/slide" Target="/ppt/slides/slide2.xml" Id="Rf2cbedc7726a404a" /><Relationship Type="http://schemas.openxmlformats.org/officeDocument/2006/relationships/slide" Target="/ppt/slides/slide3.xml" Id="R64800673f8ce480c" /><Relationship Type="http://schemas.openxmlformats.org/officeDocument/2006/relationships/slide" Target="/ppt/slides/slide4.xml" Id="Rde6a9a491ddf463e" /><Relationship Type="http://schemas.openxmlformats.org/officeDocument/2006/relationships/slide" Target="/ppt/slides/slide5.xml" Id="R54e2f9a681fe4749" /><Relationship Type="http://schemas.openxmlformats.org/officeDocument/2006/relationships/slide" Target="/ppt/slides/slide6.xml" Id="Ra0507da730fa421a" /><Relationship Type="http://schemas.openxmlformats.org/officeDocument/2006/relationships/slide" Target="/ppt/slides/slide7.xml" Id="Rf7b943320e5e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43c5f6847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08abaa3b242b1" /><Relationship Type="http://schemas.openxmlformats.org/officeDocument/2006/relationships/theme" Target="/ppt/slideMasters/theme/theme1.xml" Id="R4eb1a6bdcad1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08abaa3b2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d3ab4d51f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09c8d1b9d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6a588fa6c4f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e0f022f4e4b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196649b3c41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77db4002943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54ee88845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BENDIKSEN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