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42d3597e30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f9ffe845f4e94"/>
  </p:sldMasterIdLst>
  <p:sldIdLst>
    <p:sldId xmlns:r="http://schemas.openxmlformats.org/officeDocument/2006/relationships" id="256" r:id="R464aa592f0264fdd"/>
    <p:sldId xmlns:r="http://schemas.openxmlformats.org/officeDocument/2006/relationships" id="257" r:id="Rf4742fa53bae4d9a"/>
    <p:sldId xmlns:r="http://schemas.openxmlformats.org/officeDocument/2006/relationships" id="258" r:id="R6173416c6aa44dfe"/>
    <p:sldId xmlns:r="http://schemas.openxmlformats.org/officeDocument/2006/relationships" id="259" r:id="R42f8c7fe03514eab"/>
    <p:sldId xmlns:r="http://schemas.openxmlformats.org/officeDocument/2006/relationships" id="260" r:id="R9e4c78c1698e4971"/>
    <p:sldId xmlns:r="http://schemas.openxmlformats.org/officeDocument/2006/relationships" id="261" r:id="R577b6bf808004f2f"/>
    <p:sldId xmlns:r="http://schemas.openxmlformats.org/officeDocument/2006/relationships" id="262" r:id="Rc66138446d76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f9ffe845f4e94" /><Relationship Type="http://schemas.openxmlformats.org/officeDocument/2006/relationships/slide" Target="/ppt/slides/slide1.xml" Id="R464aa592f0264fdd" /><Relationship Type="http://schemas.openxmlformats.org/officeDocument/2006/relationships/slide" Target="/ppt/slides/slide2.xml" Id="Rf4742fa53bae4d9a" /><Relationship Type="http://schemas.openxmlformats.org/officeDocument/2006/relationships/slide" Target="/ppt/slides/slide3.xml" Id="R6173416c6aa44dfe" /><Relationship Type="http://schemas.openxmlformats.org/officeDocument/2006/relationships/slide" Target="/ppt/slides/slide4.xml" Id="R42f8c7fe03514eab" /><Relationship Type="http://schemas.openxmlformats.org/officeDocument/2006/relationships/slide" Target="/ppt/slides/slide5.xml" Id="R9e4c78c1698e4971" /><Relationship Type="http://schemas.openxmlformats.org/officeDocument/2006/relationships/slide" Target="/ppt/slides/slide6.xml" Id="R577b6bf808004f2f" /><Relationship Type="http://schemas.openxmlformats.org/officeDocument/2006/relationships/slide" Target="/ppt/slides/slide7.xml" Id="Rc66138446d76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70373e19f4f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5b39c6c6c4e37" /><Relationship Type="http://schemas.openxmlformats.org/officeDocument/2006/relationships/theme" Target="/ppt/slideMasters/theme/theme1.xml" Id="Rf29361262e36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f5b39c6c6c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ad4152db448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1981fea4a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f8b76787741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fc394afc841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73e572f29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00a4526b545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f3c5db6e8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ELIZABETH ODDEN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Knudehagen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