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ef6f3f4c449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db36fc8d04bf7"/>
  </p:sldMasterIdLst>
  <p:sldIdLst>
    <p:sldId xmlns:r="http://schemas.openxmlformats.org/officeDocument/2006/relationships" id="256" r:id="R0564d2562d4a4285"/>
    <p:sldId xmlns:r="http://schemas.openxmlformats.org/officeDocument/2006/relationships" id="257" r:id="R60eed1d0092a4f2d"/>
    <p:sldId xmlns:r="http://schemas.openxmlformats.org/officeDocument/2006/relationships" id="258" r:id="R4f26b5450cc04f37"/>
    <p:sldId xmlns:r="http://schemas.openxmlformats.org/officeDocument/2006/relationships" id="259" r:id="R1155874afbc148ac"/>
    <p:sldId xmlns:r="http://schemas.openxmlformats.org/officeDocument/2006/relationships" id="260" r:id="R04ad918c84ee4691"/>
    <p:sldId xmlns:r="http://schemas.openxmlformats.org/officeDocument/2006/relationships" id="261" r:id="Ra5202c3174e7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db36fc8d04bf7" /><Relationship Type="http://schemas.openxmlformats.org/officeDocument/2006/relationships/slide" Target="/ppt/slides/slide1.xml" Id="R0564d2562d4a4285" /><Relationship Type="http://schemas.openxmlformats.org/officeDocument/2006/relationships/slide" Target="/ppt/slides/slide2.xml" Id="R60eed1d0092a4f2d" /><Relationship Type="http://schemas.openxmlformats.org/officeDocument/2006/relationships/slide" Target="/ppt/slides/slide3.xml" Id="R4f26b5450cc04f37" /><Relationship Type="http://schemas.openxmlformats.org/officeDocument/2006/relationships/slide" Target="/ppt/slides/slide4.xml" Id="R1155874afbc148ac" /><Relationship Type="http://schemas.openxmlformats.org/officeDocument/2006/relationships/slide" Target="/ppt/slides/slide5.xml" Id="R04ad918c84ee4691" /><Relationship Type="http://schemas.openxmlformats.org/officeDocument/2006/relationships/slide" Target="/ppt/slides/slide6.xml" Id="Ra5202c3174e7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b41459604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e693ae1784190" /><Relationship Type="http://schemas.openxmlformats.org/officeDocument/2006/relationships/theme" Target="/ppt/slideMasters/theme/theme1.xml" Id="R10637c0f114d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e693ae178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339362d83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57d6c3cb9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7b487b97d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96b9e2dee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e8bcd2152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700f2786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REKNESKAP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950 200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931 827 154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REKNESKAP AS</a:t>
            </a:r>
          </a:p>
        </p:txBody>
      </p:sp>
    </p:spTree>
  </p:cSld>
  <p:clrMapOvr>
    <a:masterClrMapping xmlns:a="http://schemas.openxmlformats.org/drawingml/2006/main"/>
  </p:clrMapOvr>
</p:sld>
</file>