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0ecb67c7d74a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ba9e10770c491a"/>
  </p:sldMasterIdLst>
  <p:sldIdLst>
    <p:sldId xmlns:r="http://schemas.openxmlformats.org/officeDocument/2006/relationships" id="256" r:id="Rcf53c52fb2ce4dd8"/>
    <p:sldId xmlns:r="http://schemas.openxmlformats.org/officeDocument/2006/relationships" id="257" r:id="R5666f5892cb34bb7"/>
    <p:sldId xmlns:r="http://schemas.openxmlformats.org/officeDocument/2006/relationships" id="258" r:id="Rf1d88c2737264620"/>
    <p:sldId xmlns:r="http://schemas.openxmlformats.org/officeDocument/2006/relationships" id="259" r:id="Re85f057e3bb8442d"/>
    <p:sldId xmlns:r="http://schemas.openxmlformats.org/officeDocument/2006/relationships" id="260" r:id="R64db9233ad544449"/>
    <p:sldId xmlns:r="http://schemas.openxmlformats.org/officeDocument/2006/relationships" id="261" r:id="R59391a723d604e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ba9e10770c491a" /><Relationship Type="http://schemas.openxmlformats.org/officeDocument/2006/relationships/slide" Target="/ppt/slides/slide1.xml" Id="Rcf53c52fb2ce4dd8" /><Relationship Type="http://schemas.openxmlformats.org/officeDocument/2006/relationships/slide" Target="/ppt/slides/slide2.xml" Id="R5666f5892cb34bb7" /><Relationship Type="http://schemas.openxmlformats.org/officeDocument/2006/relationships/slide" Target="/ppt/slides/slide3.xml" Id="Rf1d88c2737264620" /><Relationship Type="http://schemas.openxmlformats.org/officeDocument/2006/relationships/slide" Target="/ppt/slides/slide4.xml" Id="Re85f057e3bb8442d" /><Relationship Type="http://schemas.openxmlformats.org/officeDocument/2006/relationships/slide" Target="/ppt/slides/slide5.xml" Id="R64db9233ad544449" /><Relationship Type="http://schemas.openxmlformats.org/officeDocument/2006/relationships/slide" Target="/ppt/slides/slide6.xml" Id="R59391a723d604e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165f76423648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cd629ed7a4607" /><Relationship Type="http://schemas.openxmlformats.org/officeDocument/2006/relationships/theme" Target="/ppt/slideMasters/theme/theme1.xml" Id="R7d2cc66ca94e42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4cd629ed7a46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3f9397b4c42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d24f793e84e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c646938af41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e4d6d786e42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80d8fdf3449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33be8a12b49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BUSINESS MANAGEMENT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5 732 432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1 672 201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931 776 274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