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59125a60a847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2210ff427d4f71"/>
  </p:sldMasterIdLst>
  <p:sldIdLst>
    <p:sldId xmlns:r="http://schemas.openxmlformats.org/officeDocument/2006/relationships" id="256" r:id="Rc9c6bc846406443d"/>
    <p:sldId xmlns:r="http://schemas.openxmlformats.org/officeDocument/2006/relationships" id="257" r:id="Rd53df24002304cc8"/>
    <p:sldId xmlns:r="http://schemas.openxmlformats.org/officeDocument/2006/relationships" id="258" r:id="R7dec3e49221444ba"/>
    <p:sldId xmlns:r="http://schemas.openxmlformats.org/officeDocument/2006/relationships" id="259" r:id="R2a3c82368e324c45"/>
    <p:sldId xmlns:r="http://schemas.openxmlformats.org/officeDocument/2006/relationships" id="260" r:id="R04ae39a09a864eee"/>
    <p:sldId xmlns:r="http://schemas.openxmlformats.org/officeDocument/2006/relationships" id="261" r:id="R45be2dd94dc145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2210ff427d4f71" /><Relationship Type="http://schemas.openxmlformats.org/officeDocument/2006/relationships/slide" Target="/ppt/slides/slide1.xml" Id="Rc9c6bc846406443d" /><Relationship Type="http://schemas.openxmlformats.org/officeDocument/2006/relationships/slide" Target="/ppt/slides/slide2.xml" Id="Rd53df24002304cc8" /><Relationship Type="http://schemas.openxmlformats.org/officeDocument/2006/relationships/slide" Target="/ppt/slides/slide3.xml" Id="R7dec3e49221444ba" /><Relationship Type="http://schemas.openxmlformats.org/officeDocument/2006/relationships/slide" Target="/ppt/slides/slide4.xml" Id="R2a3c82368e324c45" /><Relationship Type="http://schemas.openxmlformats.org/officeDocument/2006/relationships/slide" Target="/ppt/slides/slide5.xml" Id="R04ae39a09a864eee" /><Relationship Type="http://schemas.openxmlformats.org/officeDocument/2006/relationships/slide" Target="/ppt/slides/slide6.xml" Id="R45be2dd94dc145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a9cf32b0ed43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1487bbbc94b2f" /><Relationship Type="http://schemas.openxmlformats.org/officeDocument/2006/relationships/theme" Target="/ppt/slideMasters/theme/theme1.xml" Id="R5ceb3170f86244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d1487bbbc94b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27ef76ae04a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0cf2615a543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1e37a56924d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25cd2e16046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89fb3138c48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7de2c41ec41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FGH BUSINESS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FGH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FGH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FGH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FGH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FGH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931 776 274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FGH BUSINESS MANAGEMENT AS</a:t>
            </a:r>
          </a:p>
        </p:txBody>
      </p:sp>
    </p:spTree>
  </p:cSld>
  <p:clrMapOvr>
    <a:masterClrMapping xmlns:a="http://schemas.openxmlformats.org/drawingml/2006/main"/>
  </p:clrMapOvr>
</p:sld>
</file>