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143c1ca18346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d0c0dd090548f5"/>
  </p:sldMasterIdLst>
  <p:sldIdLst>
    <p:sldId xmlns:r="http://schemas.openxmlformats.org/officeDocument/2006/relationships" id="256" r:id="Re16efdd8db4f4a92"/>
    <p:sldId xmlns:r="http://schemas.openxmlformats.org/officeDocument/2006/relationships" id="257" r:id="R002c44daa7194ee7"/>
    <p:sldId xmlns:r="http://schemas.openxmlformats.org/officeDocument/2006/relationships" id="258" r:id="R48e8abb991e24e3d"/>
    <p:sldId xmlns:r="http://schemas.openxmlformats.org/officeDocument/2006/relationships" id="259" r:id="R76ce08f525f44d77"/>
    <p:sldId xmlns:r="http://schemas.openxmlformats.org/officeDocument/2006/relationships" id="260" r:id="Rec047842af604a1a"/>
    <p:sldId xmlns:r="http://schemas.openxmlformats.org/officeDocument/2006/relationships" id="261" r:id="R3a711df12ed543e2"/>
    <p:sldId xmlns:r="http://schemas.openxmlformats.org/officeDocument/2006/relationships" id="262" r:id="R6e77760f094d43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d0c0dd090548f5" /><Relationship Type="http://schemas.openxmlformats.org/officeDocument/2006/relationships/slide" Target="/ppt/slides/slide1.xml" Id="Re16efdd8db4f4a92" /><Relationship Type="http://schemas.openxmlformats.org/officeDocument/2006/relationships/slide" Target="/ppt/slides/slide2.xml" Id="R002c44daa7194ee7" /><Relationship Type="http://schemas.openxmlformats.org/officeDocument/2006/relationships/slide" Target="/ppt/slides/slide3.xml" Id="R48e8abb991e24e3d" /><Relationship Type="http://schemas.openxmlformats.org/officeDocument/2006/relationships/slide" Target="/ppt/slides/slide4.xml" Id="R76ce08f525f44d77" /><Relationship Type="http://schemas.openxmlformats.org/officeDocument/2006/relationships/slide" Target="/ppt/slides/slide5.xml" Id="Rec047842af604a1a" /><Relationship Type="http://schemas.openxmlformats.org/officeDocument/2006/relationships/slide" Target="/ppt/slides/slide6.xml" Id="R3a711df12ed543e2" /><Relationship Type="http://schemas.openxmlformats.org/officeDocument/2006/relationships/slide" Target="/ppt/slides/slide7.xml" Id="R6e77760f094d43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d5d2d3bb954b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e0a8626564a97" /><Relationship Type="http://schemas.openxmlformats.org/officeDocument/2006/relationships/theme" Target="/ppt/slideMasters/theme/theme1.xml" Id="R6d46d008b0604f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3e0a8626564a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bb90e50e44e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7f3d44f12f49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7ab788c3c4b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7d3ceadbb4c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8a7e06ead41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ac17f7ee9a44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69f8f7d05948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BULLFINCH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BULLFINCH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BULLFINCH INVEST AS ble etablert [år] og holder til i Nittedal.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BULLFINCH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BULLFINCH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BULLFINCH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−140 369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522 567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665 845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1 977 169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BULLFINCH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FREDRICK BJØRN ANDERS ØKSNE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BULLFINCH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Tumyrveien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1482 Nittedal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931 660 810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BULLFINCH INVEST AS</a:t>
            </a:r>
          </a:p>
        </p:txBody>
      </p:sp>
    </p:spTree>
  </p:cSld>
  <p:clrMapOvr>
    <a:masterClrMapping xmlns:a="http://schemas.openxmlformats.org/drawingml/2006/main"/>
  </p:clrMapOvr>
</p:sld>
</file>