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272ea378874f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32d9110c9d47d5"/>
  </p:sldMasterIdLst>
  <p:sldIdLst>
    <p:sldId xmlns:r="http://schemas.openxmlformats.org/officeDocument/2006/relationships" id="256" r:id="R2d44bda0549d4774"/>
    <p:sldId xmlns:r="http://schemas.openxmlformats.org/officeDocument/2006/relationships" id="257" r:id="R24f43ea5652d4778"/>
    <p:sldId xmlns:r="http://schemas.openxmlformats.org/officeDocument/2006/relationships" id="258" r:id="R764b7cf8bf2b48ce"/>
    <p:sldId xmlns:r="http://schemas.openxmlformats.org/officeDocument/2006/relationships" id="259" r:id="R09f024f6224f46c5"/>
    <p:sldId xmlns:r="http://schemas.openxmlformats.org/officeDocument/2006/relationships" id="260" r:id="Ra9743a32d0d44fd1"/>
    <p:sldId xmlns:r="http://schemas.openxmlformats.org/officeDocument/2006/relationships" id="261" r:id="R0d128843fca64e04"/>
    <p:sldId xmlns:r="http://schemas.openxmlformats.org/officeDocument/2006/relationships" id="262" r:id="R0b86b52e0aba49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32d9110c9d47d5" /><Relationship Type="http://schemas.openxmlformats.org/officeDocument/2006/relationships/slide" Target="/ppt/slides/slide1.xml" Id="R2d44bda0549d4774" /><Relationship Type="http://schemas.openxmlformats.org/officeDocument/2006/relationships/slide" Target="/ppt/slides/slide2.xml" Id="R24f43ea5652d4778" /><Relationship Type="http://schemas.openxmlformats.org/officeDocument/2006/relationships/slide" Target="/ppt/slides/slide3.xml" Id="R764b7cf8bf2b48ce" /><Relationship Type="http://schemas.openxmlformats.org/officeDocument/2006/relationships/slide" Target="/ppt/slides/slide4.xml" Id="R09f024f6224f46c5" /><Relationship Type="http://schemas.openxmlformats.org/officeDocument/2006/relationships/slide" Target="/ppt/slides/slide5.xml" Id="Ra9743a32d0d44fd1" /><Relationship Type="http://schemas.openxmlformats.org/officeDocument/2006/relationships/slide" Target="/ppt/slides/slide6.xml" Id="R0d128843fca64e04" /><Relationship Type="http://schemas.openxmlformats.org/officeDocument/2006/relationships/slide" Target="/ppt/slides/slide7.xml" Id="R0b86b52e0aba49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d0a11702f640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fcd5d619d4bef" /><Relationship Type="http://schemas.openxmlformats.org/officeDocument/2006/relationships/theme" Target="/ppt/slideMasters/theme/theme1.xml" Id="R7faee6f2837d4b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7fcd5d619d4b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a7b9b197d4b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82ff6dab94f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b9b6758d541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e37a5e1d949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fda47d83a4d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179bcc6fe4d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cec13497c41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TINDE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6 604 527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639 546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682 760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2 112 002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FOKS MARINE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GRANGE ROAD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NOKS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931 544 802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