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79f226a361d465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e8834239f7a45c2"/>
  </p:sldMasterIdLst>
  <p:sldIdLst>
    <p:sldId xmlns:r="http://schemas.openxmlformats.org/officeDocument/2006/relationships" id="256" r:id="R029b5b6bb8ba469d"/>
    <p:sldId xmlns:r="http://schemas.openxmlformats.org/officeDocument/2006/relationships" id="257" r:id="Rde4a1a29d3ee44dd"/>
    <p:sldId xmlns:r="http://schemas.openxmlformats.org/officeDocument/2006/relationships" id="258" r:id="R9f4c6448070e4acb"/>
    <p:sldId xmlns:r="http://schemas.openxmlformats.org/officeDocument/2006/relationships" id="259" r:id="R6e4fcd5a14ad4263"/>
    <p:sldId xmlns:r="http://schemas.openxmlformats.org/officeDocument/2006/relationships" id="260" r:id="R273650819e72424a"/>
    <p:sldId xmlns:r="http://schemas.openxmlformats.org/officeDocument/2006/relationships" id="261" r:id="R6ad9f8b534d9470c"/>
    <p:sldId xmlns:r="http://schemas.openxmlformats.org/officeDocument/2006/relationships" id="262" r:id="R416206686e8344f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e8834239f7a45c2" /><Relationship Type="http://schemas.openxmlformats.org/officeDocument/2006/relationships/slide" Target="/ppt/slides/slide1.xml" Id="R029b5b6bb8ba469d" /><Relationship Type="http://schemas.openxmlformats.org/officeDocument/2006/relationships/slide" Target="/ppt/slides/slide2.xml" Id="Rde4a1a29d3ee44dd" /><Relationship Type="http://schemas.openxmlformats.org/officeDocument/2006/relationships/slide" Target="/ppt/slides/slide3.xml" Id="R9f4c6448070e4acb" /><Relationship Type="http://schemas.openxmlformats.org/officeDocument/2006/relationships/slide" Target="/ppt/slides/slide4.xml" Id="R6e4fcd5a14ad4263" /><Relationship Type="http://schemas.openxmlformats.org/officeDocument/2006/relationships/slide" Target="/ppt/slides/slide5.xml" Id="R273650819e72424a" /><Relationship Type="http://schemas.openxmlformats.org/officeDocument/2006/relationships/slide" Target="/ppt/slides/slide6.xml" Id="R6ad9f8b534d9470c" /><Relationship Type="http://schemas.openxmlformats.org/officeDocument/2006/relationships/slide" Target="/ppt/slides/slide7.xml" Id="R416206686e8344f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1a371e6938c4fb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4893108e89416a" /><Relationship Type="http://schemas.openxmlformats.org/officeDocument/2006/relationships/theme" Target="/ppt/slideMasters/theme/theme1.xml" Id="Re619350f909b4bc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04893108e89416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773bfda5a94c0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31753bb49c481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25a664c4b349a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68740497cf47d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b33b5fcf7c41e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770d94c3ed41a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cccb2a3f834cd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RADISSON HOTELS NORWAY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RADISSON HOTELS NORWAY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RADISSON HOTELS NORWAY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RADISSON HOTELS NORWAY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RADISSON HOTELS NORWAY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RADISSON HOTELS NORWAY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2 532 849 000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63 449 000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40 034 000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187 525 000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771 859 000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RADISSON HOTELS NORWAY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RADISSON HOSPITALITY NORWAY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RADISSON HOTELS NORWAY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Nydalsveien 33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0484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26 30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931 531 018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RADISSON HOTELS NORWAY AS</a:t>
            </a:r>
          </a:p>
        </p:txBody>
      </p:sp>
    </p:spTree>
  </p:cSld>
  <p:clrMapOvr>
    <a:masterClrMapping xmlns:a="http://schemas.openxmlformats.org/drawingml/2006/main"/>
  </p:clrMapOvr>
</p:sld>
</file>