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19c97d5b8c40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f501eb310246d0"/>
  </p:sldMasterIdLst>
  <p:sldIdLst>
    <p:sldId xmlns:r="http://schemas.openxmlformats.org/officeDocument/2006/relationships" id="256" r:id="R6f808b15d8874659"/>
    <p:sldId xmlns:r="http://schemas.openxmlformats.org/officeDocument/2006/relationships" id="257" r:id="Ra73550be620143f6"/>
    <p:sldId xmlns:r="http://schemas.openxmlformats.org/officeDocument/2006/relationships" id="258" r:id="R1194c6ed4b7a4132"/>
    <p:sldId xmlns:r="http://schemas.openxmlformats.org/officeDocument/2006/relationships" id="259" r:id="Rdf3d8647d9c04f28"/>
    <p:sldId xmlns:r="http://schemas.openxmlformats.org/officeDocument/2006/relationships" id="260" r:id="R8d3660b9e75b4b35"/>
    <p:sldId xmlns:r="http://schemas.openxmlformats.org/officeDocument/2006/relationships" id="261" r:id="R6eeacf216530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501eb310246d0" /><Relationship Type="http://schemas.openxmlformats.org/officeDocument/2006/relationships/slide" Target="/ppt/slides/slide1.xml" Id="R6f808b15d8874659" /><Relationship Type="http://schemas.openxmlformats.org/officeDocument/2006/relationships/slide" Target="/ppt/slides/slide2.xml" Id="Ra73550be620143f6" /><Relationship Type="http://schemas.openxmlformats.org/officeDocument/2006/relationships/slide" Target="/ppt/slides/slide3.xml" Id="R1194c6ed4b7a4132" /><Relationship Type="http://schemas.openxmlformats.org/officeDocument/2006/relationships/slide" Target="/ppt/slides/slide4.xml" Id="Rdf3d8647d9c04f28" /><Relationship Type="http://schemas.openxmlformats.org/officeDocument/2006/relationships/slide" Target="/ppt/slides/slide5.xml" Id="R8d3660b9e75b4b35" /><Relationship Type="http://schemas.openxmlformats.org/officeDocument/2006/relationships/slide" Target="/ppt/slides/slide6.xml" Id="R6eeacf216530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3f1a3ec4d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e1015062e4a2d" /><Relationship Type="http://schemas.openxmlformats.org/officeDocument/2006/relationships/theme" Target="/ppt/slideMasters/theme/theme1.xml" Id="Rb4b9c8cbf35d4f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4e1015062e4a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cdaf73954f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277eadfa24a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bebdaedb54d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80918f2b047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63b5279384c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369323c4240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