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f9847f76d3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c2858978a4345"/>
  </p:sldMasterIdLst>
  <p:sldIdLst>
    <p:sldId xmlns:r="http://schemas.openxmlformats.org/officeDocument/2006/relationships" id="256" r:id="R2d3f01d0e76e4e11"/>
    <p:sldId xmlns:r="http://schemas.openxmlformats.org/officeDocument/2006/relationships" id="257" r:id="R2f90a84a38bd4d7c"/>
    <p:sldId xmlns:r="http://schemas.openxmlformats.org/officeDocument/2006/relationships" id="258" r:id="R9a93f4881a224af5"/>
    <p:sldId xmlns:r="http://schemas.openxmlformats.org/officeDocument/2006/relationships" id="259" r:id="R53a38b16955047cd"/>
    <p:sldId xmlns:r="http://schemas.openxmlformats.org/officeDocument/2006/relationships" id="260" r:id="Rf12afe81537941ca"/>
    <p:sldId xmlns:r="http://schemas.openxmlformats.org/officeDocument/2006/relationships" id="261" r:id="R08e57bd4d60840b2"/>
    <p:sldId xmlns:r="http://schemas.openxmlformats.org/officeDocument/2006/relationships" id="262" r:id="R37487040b8de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c2858978a4345" /><Relationship Type="http://schemas.openxmlformats.org/officeDocument/2006/relationships/slide" Target="/ppt/slides/slide1.xml" Id="R2d3f01d0e76e4e11" /><Relationship Type="http://schemas.openxmlformats.org/officeDocument/2006/relationships/slide" Target="/ppt/slides/slide2.xml" Id="R2f90a84a38bd4d7c" /><Relationship Type="http://schemas.openxmlformats.org/officeDocument/2006/relationships/slide" Target="/ppt/slides/slide3.xml" Id="R9a93f4881a224af5" /><Relationship Type="http://schemas.openxmlformats.org/officeDocument/2006/relationships/slide" Target="/ppt/slides/slide4.xml" Id="R53a38b16955047cd" /><Relationship Type="http://schemas.openxmlformats.org/officeDocument/2006/relationships/slide" Target="/ppt/slides/slide5.xml" Id="Rf12afe81537941ca" /><Relationship Type="http://schemas.openxmlformats.org/officeDocument/2006/relationships/slide" Target="/ppt/slides/slide6.xml" Id="R08e57bd4d60840b2" /><Relationship Type="http://schemas.openxmlformats.org/officeDocument/2006/relationships/slide" Target="/ppt/slides/slide7.xml" Id="R37487040b8de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3b768e992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6c59acb184059" /><Relationship Type="http://schemas.openxmlformats.org/officeDocument/2006/relationships/theme" Target="/ppt/slideMasters/theme/theme1.xml" Id="Rc32ae00820cd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16c59acb18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f7bb0eca8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1645a3ed0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404bb589d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a56a1981a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0c15fa511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0baa6c1ed45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85bfd29c9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VICONDID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154 044 789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992 649 553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1 022 166 504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 JOHANNES ULRICHSEN VIGSNÆS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931 480 499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VICONDID AS</a:t>
            </a:r>
          </a:p>
        </p:txBody>
      </p:sp>
    </p:spTree>
  </p:cSld>
  <p:clrMapOvr>
    <a:masterClrMapping xmlns:a="http://schemas.openxmlformats.org/drawingml/2006/main"/>
  </p:clrMapOvr>
</p:sld>
</file>