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f17b7490be94d0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8d17ef5cae64faf"/>
  </p:sldMasterIdLst>
  <p:sldIdLst>
    <p:sldId xmlns:r="http://schemas.openxmlformats.org/officeDocument/2006/relationships" id="256" r:id="Rddb9553727c94095"/>
    <p:sldId xmlns:r="http://schemas.openxmlformats.org/officeDocument/2006/relationships" id="257" r:id="R501e0df713d149d0"/>
    <p:sldId xmlns:r="http://schemas.openxmlformats.org/officeDocument/2006/relationships" id="258" r:id="Ra137e644466d4ea2"/>
    <p:sldId xmlns:r="http://schemas.openxmlformats.org/officeDocument/2006/relationships" id="259" r:id="R8cb6b55f29464648"/>
    <p:sldId xmlns:r="http://schemas.openxmlformats.org/officeDocument/2006/relationships" id="260" r:id="R3d54521f8685420a"/>
    <p:sldId xmlns:r="http://schemas.openxmlformats.org/officeDocument/2006/relationships" id="261" r:id="Rf48f5598c4ca4ed2"/>
    <p:sldId xmlns:r="http://schemas.openxmlformats.org/officeDocument/2006/relationships" id="262" r:id="Rd968456256a547b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8d17ef5cae64faf" /><Relationship Type="http://schemas.openxmlformats.org/officeDocument/2006/relationships/slide" Target="/ppt/slides/slide1.xml" Id="Rddb9553727c94095" /><Relationship Type="http://schemas.openxmlformats.org/officeDocument/2006/relationships/slide" Target="/ppt/slides/slide2.xml" Id="R501e0df713d149d0" /><Relationship Type="http://schemas.openxmlformats.org/officeDocument/2006/relationships/slide" Target="/ppt/slides/slide3.xml" Id="Ra137e644466d4ea2" /><Relationship Type="http://schemas.openxmlformats.org/officeDocument/2006/relationships/slide" Target="/ppt/slides/slide4.xml" Id="R8cb6b55f29464648" /><Relationship Type="http://schemas.openxmlformats.org/officeDocument/2006/relationships/slide" Target="/ppt/slides/slide5.xml" Id="R3d54521f8685420a" /><Relationship Type="http://schemas.openxmlformats.org/officeDocument/2006/relationships/slide" Target="/ppt/slides/slide6.xml" Id="Rf48f5598c4ca4ed2" /><Relationship Type="http://schemas.openxmlformats.org/officeDocument/2006/relationships/slide" Target="/ppt/slides/slide7.xml" Id="Rd968456256a547b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1fef9fc8cd0451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fdefa521854f50" /><Relationship Type="http://schemas.openxmlformats.org/officeDocument/2006/relationships/theme" Target="/ppt/slideMasters/theme/theme1.xml" Id="R6781c4448dfe45c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ffdefa521854f5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0ae3d4e48c484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0bb09c3866c431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9e85cbfcbb4bb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fd4133908249e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b17e8707a40440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6931f6c8b04b3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f91790a1a70430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ÅR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 INVEST AS ble etablert [år] og holder til i Åfjord.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−1 131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3 148 932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11 602 356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16 602 356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ENDRE UGEDAL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 HARALD HUMSTAD  –  33,3 %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PEDER OTTO HUMSTAD  –  16,7 %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ÅR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Øvre Årnes 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7170 Åfjord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931 357 336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ÅR INVEST AS</a:t>
            </a:r>
          </a:p>
        </p:txBody>
      </p:sp>
    </p:spTree>
  </p:cSld>
  <p:clrMapOvr>
    <a:masterClrMapping xmlns:a="http://schemas.openxmlformats.org/drawingml/2006/main"/>
  </p:clrMapOvr>
</p:sld>
</file>