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d6aea219a4b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3af710b2a248c4"/>
  </p:sldMasterIdLst>
  <p:sldIdLst>
    <p:sldId xmlns:r="http://schemas.openxmlformats.org/officeDocument/2006/relationships" id="256" r:id="R3692d4159b8d46ea"/>
    <p:sldId xmlns:r="http://schemas.openxmlformats.org/officeDocument/2006/relationships" id="257" r:id="R5fff6a64944140fe"/>
    <p:sldId xmlns:r="http://schemas.openxmlformats.org/officeDocument/2006/relationships" id="258" r:id="R3a0032fd52c941fa"/>
    <p:sldId xmlns:r="http://schemas.openxmlformats.org/officeDocument/2006/relationships" id="259" r:id="R29a896b57a454de9"/>
    <p:sldId xmlns:r="http://schemas.openxmlformats.org/officeDocument/2006/relationships" id="260" r:id="Rd8710a7b60d04246"/>
    <p:sldId xmlns:r="http://schemas.openxmlformats.org/officeDocument/2006/relationships" id="261" r:id="Rb0aeb83f6f294aa1"/>
    <p:sldId xmlns:r="http://schemas.openxmlformats.org/officeDocument/2006/relationships" id="262" r:id="Rb6144ba868194c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af710b2a248c4" /><Relationship Type="http://schemas.openxmlformats.org/officeDocument/2006/relationships/slide" Target="/ppt/slides/slide1.xml" Id="R3692d4159b8d46ea" /><Relationship Type="http://schemas.openxmlformats.org/officeDocument/2006/relationships/slide" Target="/ppt/slides/slide2.xml" Id="R5fff6a64944140fe" /><Relationship Type="http://schemas.openxmlformats.org/officeDocument/2006/relationships/slide" Target="/ppt/slides/slide3.xml" Id="R3a0032fd52c941fa" /><Relationship Type="http://schemas.openxmlformats.org/officeDocument/2006/relationships/slide" Target="/ppt/slides/slide4.xml" Id="R29a896b57a454de9" /><Relationship Type="http://schemas.openxmlformats.org/officeDocument/2006/relationships/slide" Target="/ppt/slides/slide5.xml" Id="Rd8710a7b60d04246" /><Relationship Type="http://schemas.openxmlformats.org/officeDocument/2006/relationships/slide" Target="/ppt/slides/slide6.xml" Id="Rb0aeb83f6f294aa1" /><Relationship Type="http://schemas.openxmlformats.org/officeDocument/2006/relationships/slide" Target="/ppt/slides/slide7.xml" Id="Rb6144ba868194c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6b039f10c4e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b0b5675ab4129" /><Relationship Type="http://schemas.openxmlformats.org/officeDocument/2006/relationships/theme" Target="/ppt/slideMasters/theme/theme1.xml" Id="R5883c006ded44e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2b0b5675ab41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8a4884bc044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a112ada8b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b110e660c46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8bb1cc66548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5ddff04274a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3cc00aea344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314e3a1a942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68 662 533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5 457 290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LAKWJ AS  –  15,4 %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CTRL35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KISMET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RUBENS AKSJER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SKJELLHAMMAREN INVEST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SUE HOLDING AS  –  7,7 %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931 282 506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