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68a0e41ea45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4720e59c644145"/>
  </p:sldMasterIdLst>
  <p:sldIdLst>
    <p:sldId xmlns:r="http://schemas.openxmlformats.org/officeDocument/2006/relationships" id="256" r:id="Rc49e20ea00ca4b51"/>
    <p:sldId xmlns:r="http://schemas.openxmlformats.org/officeDocument/2006/relationships" id="257" r:id="Ra9f06be604284f6a"/>
    <p:sldId xmlns:r="http://schemas.openxmlformats.org/officeDocument/2006/relationships" id="258" r:id="R42613c8be7ec4934"/>
    <p:sldId xmlns:r="http://schemas.openxmlformats.org/officeDocument/2006/relationships" id="259" r:id="R5ac6d642b41b4ff2"/>
    <p:sldId xmlns:r="http://schemas.openxmlformats.org/officeDocument/2006/relationships" id="260" r:id="R36a910c0818a4070"/>
    <p:sldId xmlns:r="http://schemas.openxmlformats.org/officeDocument/2006/relationships" id="261" r:id="R8de60133c29a4d61"/>
    <p:sldId xmlns:r="http://schemas.openxmlformats.org/officeDocument/2006/relationships" id="262" r:id="Ra4da2e2f24624b3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4720e59c644145" /><Relationship Type="http://schemas.openxmlformats.org/officeDocument/2006/relationships/slide" Target="/ppt/slides/slide1.xml" Id="Rc49e20ea00ca4b51" /><Relationship Type="http://schemas.openxmlformats.org/officeDocument/2006/relationships/slide" Target="/ppt/slides/slide2.xml" Id="Ra9f06be604284f6a" /><Relationship Type="http://schemas.openxmlformats.org/officeDocument/2006/relationships/slide" Target="/ppt/slides/slide3.xml" Id="R42613c8be7ec4934" /><Relationship Type="http://schemas.openxmlformats.org/officeDocument/2006/relationships/slide" Target="/ppt/slides/slide4.xml" Id="R5ac6d642b41b4ff2" /><Relationship Type="http://schemas.openxmlformats.org/officeDocument/2006/relationships/slide" Target="/ppt/slides/slide5.xml" Id="R36a910c0818a4070" /><Relationship Type="http://schemas.openxmlformats.org/officeDocument/2006/relationships/slide" Target="/ppt/slides/slide6.xml" Id="R8de60133c29a4d61" /><Relationship Type="http://schemas.openxmlformats.org/officeDocument/2006/relationships/slide" Target="/ppt/slides/slide7.xml" Id="Ra4da2e2f24624b3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9e19f554c140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0d8c93403f4786" /><Relationship Type="http://schemas.openxmlformats.org/officeDocument/2006/relationships/theme" Target="/ppt/slideMasters/theme/theme1.xml" Id="R9e0cb809fb31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0d8c93403f47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0e2139f10a48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b7af856f94b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8dba95aa1c49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339a6fbe847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3f0224cdeb4b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e91219d3e4f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b28d74bfcf4e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ORIENTED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AS ble etablert [år] og holder til i Trollåsen.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−1 985 952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68 660 040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69 705 448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INVEST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ORIENTED GROUP AS  –  48,2 %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OLEIMSET AS  –  3,6 %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Rosenholmveien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1414 Trollåsen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931 250 973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ORIENTED AS</a:t>
            </a:r>
          </a:p>
        </p:txBody>
      </p:sp>
    </p:spTree>
  </p:cSld>
  <p:clrMapOvr>
    <a:masterClrMapping xmlns:a="http://schemas.openxmlformats.org/drawingml/2006/main"/>
  </p:clrMapOvr>
</p:sld>
</file>