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fde194f9f049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9180f48d7a4440"/>
  </p:sldMasterIdLst>
  <p:sldIdLst>
    <p:sldId xmlns:r="http://schemas.openxmlformats.org/officeDocument/2006/relationships" id="256" r:id="Rb43af51051ba4fb6"/>
    <p:sldId xmlns:r="http://schemas.openxmlformats.org/officeDocument/2006/relationships" id="257" r:id="Rc150f47614e74b4a"/>
    <p:sldId xmlns:r="http://schemas.openxmlformats.org/officeDocument/2006/relationships" id="258" r:id="Rc676680cdae44b00"/>
    <p:sldId xmlns:r="http://schemas.openxmlformats.org/officeDocument/2006/relationships" id="259" r:id="R5018a54c3fa046e5"/>
    <p:sldId xmlns:r="http://schemas.openxmlformats.org/officeDocument/2006/relationships" id="260" r:id="R533e1c27bcda4314"/>
    <p:sldId xmlns:r="http://schemas.openxmlformats.org/officeDocument/2006/relationships" id="261" r:id="R58da5c9302f64f31"/>
    <p:sldId xmlns:r="http://schemas.openxmlformats.org/officeDocument/2006/relationships" id="262" r:id="R73ab2a95f5dd44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9180f48d7a4440" /><Relationship Type="http://schemas.openxmlformats.org/officeDocument/2006/relationships/slide" Target="/ppt/slides/slide1.xml" Id="Rb43af51051ba4fb6" /><Relationship Type="http://schemas.openxmlformats.org/officeDocument/2006/relationships/slide" Target="/ppt/slides/slide2.xml" Id="Rc150f47614e74b4a" /><Relationship Type="http://schemas.openxmlformats.org/officeDocument/2006/relationships/slide" Target="/ppt/slides/slide3.xml" Id="Rc676680cdae44b00" /><Relationship Type="http://schemas.openxmlformats.org/officeDocument/2006/relationships/slide" Target="/ppt/slides/slide4.xml" Id="R5018a54c3fa046e5" /><Relationship Type="http://schemas.openxmlformats.org/officeDocument/2006/relationships/slide" Target="/ppt/slides/slide5.xml" Id="R533e1c27bcda4314" /><Relationship Type="http://schemas.openxmlformats.org/officeDocument/2006/relationships/slide" Target="/ppt/slides/slide6.xml" Id="R58da5c9302f64f31" /><Relationship Type="http://schemas.openxmlformats.org/officeDocument/2006/relationships/slide" Target="/ppt/slides/slide7.xml" Id="R73ab2a95f5dd44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9e8b5b23e40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20ae91ae24bc3" /><Relationship Type="http://schemas.openxmlformats.org/officeDocument/2006/relationships/theme" Target="/ppt/slideMasters/theme/theme1.xml" Id="Rcb1872d739e742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420ae91ae24b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018a444844e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97a50cd1a4b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f3d1cbe684f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c89f9a3294e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7644dbf424f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2e2c9255240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5d8c4fc7846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NORCE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NORCE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−26 142 000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−78 181 000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624 249 000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784 827 000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UNIVERSITETET I BERGEN  –  51,9 %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STAVANGER RESEARCH HOLDING AS  –  31,5 %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RESEARCH HOLDING AS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UNIVERSITETET I TROMSØ - NORGES ARKTISKE UNIVERSITET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EQUINOR VENTURES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NORGE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Nygårdsgaten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931 241 559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NORCE HOLDING AS</a:t>
            </a:r>
          </a:p>
        </p:txBody>
      </p:sp>
    </p:spTree>
  </p:cSld>
  <p:clrMapOvr>
    <a:masterClrMapping xmlns:a="http://schemas.openxmlformats.org/drawingml/2006/main"/>
  </p:clrMapOvr>
</p:sld>
</file>