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6c1bb7a10d49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773e94c83f4a9a"/>
  </p:sldMasterIdLst>
  <p:sldIdLst>
    <p:sldId xmlns:r="http://schemas.openxmlformats.org/officeDocument/2006/relationships" id="256" r:id="R4306e9be224f44dc"/>
    <p:sldId xmlns:r="http://schemas.openxmlformats.org/officeDocument/2006/relationships" id="257" r:id="Ra4b5656597104052"/>
    <p:sldId xmlns:r="http://schemas.openxmlformats.org/officeDocument/2006/relationships" id="258" r:id="Rb8e0072b9a834080"/>
    <p:sldId xmlns:r="http://schemas.openxmlformats.org/officeDocument/2006/relationships" id="259" r:id="R402d29f9ee904003"/>
    <p:sldId xmlns:r="http://schemas.openxmlformats.org/officeDocument/2006/relationships" id="260" r:id="R828a55a32a2c4d81"/>
    <p:sldId xmlns:r="http://schemas.openxmlformats.org/officeDocument/2006/relationships" id="261" r:id="R7917d14fa0ae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73e94c83f4a9a" /><Relationship Type="http://schemas.openxmlformats.org/officeDocument/2006/relationships/slide" Target="/ppt/slides/slide1.xml" Id="R4306e9be224f44dc" /><Relationship Type="http://schemas.openxmlformats.org/officeDocument/2006/relationships/slide" Target="/ppt/slides/slide2.xml" Id="Ra4b5656597104052" /><Relationship Type="http://schemas.openxmlformats.org/officeDocument/2006/relationships/slide" Target="/ppt/slides/slide3.xml" Id="Rb8e0072b9a834080" /><Relationship Type="http://schemas.openxmlformats.org/officeDocument/2006/relationships/slide" Target="/ppt/slides/slide4.xml" Id="R402d29f9ee904003" /><Relationship Type="http://schemas.openxmlformats.org/officeDocument/2006/relationships/slide" Target="/ppt/slides/slide5.xml" Id="R828a55a32a2c4d81" /><Relationship Type="http://schemas.openxmlformats.org/officeDocument/2006/relationships/slide" Target="/ppt/slides/slide6.xml" Id="R7917d14fa0ae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d94b1b27f4c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69c1b6dd44f39" /><Relationship Type="http://schemas.openxmlformats.org/officeDocument/2006/relationships/theme" Target="/ppt/slideMasters/theme/theme1.xml" Id="R9480d2ff2b3b45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69c1b6dd44f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be8f92087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47b5eb75c45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76bdd51fb40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d0e52c0904b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d03d8e9fc41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a0075a806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SÖDERBERG &amp; PARTNERS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SÖDERBERG &amp; PARTNERS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13 223 946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931 237 764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