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14839912a44c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82edc0bb1d4cf2"/>
  </p:sldMasterIdLst>
  <p:sldIdLst>
    <p:sldId xmlns:r="http://schemas.openxmlformats.org/officeDocument/2006/relationships" id="256" r:id="R9be0f474320e4fd1"/>
    <p:sldId xmlns:r="http://schemas.openxmlformats.org/officeDocument/2006/relationships" id="257" r:id="R87cf98f394744977"/>
    <p:sldId xmlns:r="http://schemas.openxmlformats.org/officeDocument/2006/relationships" id="258" r:id="R16b8ec412aea4350"/>
    <p:sldId xmlns:r="http://schemas.openxmlformats.org/officeDocument/2006/relationships" id="259" r:id="R9b130ba47e6c4ab5"/>
    <p:sldId xmlns:r="http://schemas.openxmlformats.org/officeDocument/2006/relationships" id="260" r:id="Rfd0fa13a23c04f88"/>
    <p:sldId xmlns:r="http://schemas.openxmlformats.org/officeDocument/2006/relationships" id="261" r:id="Rcc671a0080a541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2edc0bb1d4cf2" /><Relationship Type="http://schemas.openxmlformats.org/officeDocument/2006/relationships/slide" Target="/ppt/slides/slide1.xml" Id="R9be0f474320e4fd1" /><Relationship Type="http://schemas.openxmlformats.org/officeDocument/2006/relationships/slide" Target="/ppt/slides/slide2.xml" Id="R87cf98f394744977" /><Relationship Type="http://schemas.openxmlformats.org/officeDocument/2006/relationships/slide" Target="/ppt/slides/slide3.xml" Id="R16b8ec412aea4350" /><Relationship Type="http://schemas.openxmlformats.org/officeDocument/2006/relationships/slide" Target="/ppt/slides/slide4.xml" Id="R9b130ba47e6c4ab5" /><Relationship Type="http://schemas.openxmlformats.org/officeDocument/2006/relationships/slide" Target="/ppt/slides/slide5.xml" Id="Rfd0fa13a23c04f88" /><Relationship Type="http://schemas.openxmlformats.org/officeDocument/2006/relationships/slide" Target="/ppt/slides/slide6.xml" Id="Rcc671a0080a541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822acb670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fab9331fb4699" /><Relationship Type="http://schemas.openxmlformats.org/officeDocument/2006/relationships/theme" Target="/ppt/slideMasters/theme/theme1.xml" Id="Rd1dc907f010f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afab9331fb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77d79b5d646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9c8fa8b6c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1514bc1c5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a79c11bd5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4f81e759847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97a8340b244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494 506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