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0fc1e5820c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89e282ef394aa8"/>
  </p:sldMasterIdLst>
  <p:sldIdLst>
    <p:sldId xmlns:r="http://schemas.openxmlformats.org/officeDocument/2006/relationships" id="256" r:id="R52ce3b1ba3be40ea"/>
    <p:sldId xmlns:r="http://schemas.openxmlformats.org/officeDocument/2006/relationships" id="257" r:id="Rb3f8bd9de198475d"/>
    <p:sldId xmlns:r="http://schemas.openxmlformats.org/officeDocument/2006/relationships" id="258" r:id="R9ac2757dddf84582"/>
    <p:sldId xmlns:r="http://schemas.openxmlformats.org/officeDocument/2006/relationships" id="259" r:id="Rd24174aea1544bfc"/>
    <p:sldId xmlns:r="http://schemas.openxmlformats.org/officeDocument/2006/relationships" id="260" r:id="R0a10e45f1b754891"/>
    <p:sldId xmlns:r="http://schemas.openxmlformats.org/officeDocument/2006/relationships" id="261" r:id="R2b451384e8e04f74"/>
    <p:sldId xmlns:r="http://schemas.openxmlformats.org/officeDocument/2006/relationships" id="262" r:id="Radfc49f96bf8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9e282ef394aa8" /><Relationship Type="http://schemas.openxmlformats.org/officeDocument/2006/relationships/slide" Target="/ppt/slides/slide1.xml" Id="R52ce3b1ba3be40ea" /><Relationship Type="http://schemas.openxmlformats.org/officeDocument/2006/relationships/slide" Target="/ppt/slides/slide2.xml" Id="Rb3f8bd9de198475d" /><Relationship Type="http://schemas.openxmlformats.org/officeDocument/2006/relationships/slide" Target="/ppt/slides/slide3.xml" Id="R9ac2757dddf84582" /><Relationship Type="http://schemas.openxmlformats.org/officeDocument/2006/relationships/slide" Target="/ppt/slides/slide4.xml" Id="Rd24174aea1544bfc" /><Relationship Type="http://schemas.openxmlformats.org/officeDocument/2006/relationships/slide" Target="/ppt/slides/slide5.xml" Id="R0a10e45f1b754891" /><Relationship Type="http://schemas.openxmlformats.org/officeDocument/2006/relationships/slide" Target="/ppt/slides/slide6.xml" Id="R2b451384e8e04f74" /><Relationship Type="http://schemas.openxmlformats.org/officeDocument/2006/relationships/slide" Target="/ppt/slides/slide7.xml" Id="Radfc49f96bf8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0fb9ce61b41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aba828a16405e" /><Relationship Type="http://schemas.openxmlformats.org/officeDocument/2006/relationships/theme" Target="/ppt/slideMasters/theme/theme1.xml" Id="R6b98ffb5926049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daba828a16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eb396d2ba4d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84b88edab46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54fb34a1e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c0422d4bf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de1fa72844c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99142b84e47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7f41a9c41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1 718 982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1 718 982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TIJU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Fredheimveien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931 114 751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1 AS</a:t>
            </a:r>
          </a:p>
        </p:txBody>
      </p:sp>
    </p:spTree>
  </p:cSld>
  <p:clrMapOvr>
    <a:masterClrMapping xmlns:a="http://schemas.openxmlformats.org/drawingml/2006/main"/>
  </p:clrMapOvr>
</p:sld>
</file>