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b9670a2a6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9cf410c6c4a88"/>
  </p:sldMasterIdLst>
  <p:sldIdLst>
    <p:sldId xmlns:r="http://schemas.openxmlformats.org/officeDocument/2006/relationships" id="256" r:id="R9c20556d612045c4"/>
    <p:sldId xmlns:r="http://schemas.openxmlformats.org/officeDocument/2006/relationships" id="257" r:id="Re1202e0395654ad1"/>
    <p:sldId xmlns:r="http://schemas.openxmlformats.org/officeDocument/2006/relationships" id="258" r:id="R5c103dea86704238"/>
    <p:sldId xmlns:r="http://schemas.openxmlformats.org/officeDocument/2006/relationships" id="259" r:id="Rcc1f8a62fd2c498e"/>
    <p:sldId xmlns:r="http://schemas.openxmlformats.org/officeDocument/2006/relationships" id="260" r:id="Rbaa37ff808514163"/>
    <p:sldId xmlns:r="http://schemas.openxmlformats.org/officeDocument/2006/relationships" id="261" r:id="R843fceb25f4b44e3"/>
    <p:sldId xmlns:r="http://schemas.openxmlformats.org/officeDocument/2006/relationships" id="262" r:id="R1a10a31d72dd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9cf410c6c4a88" /><Relationship Type="http://schemas.openxmlformats.org/officeDocument/2006/relationships/slide" Target="/ppt/slides/slide1.xml" Id="R9c20556d612045c4" /><Relationship Type="http://schemas.openxmlformats.org/officeDocument/2006/relationships/slide" Target="/ppt/slides/slide2.xml" Id="Re1202e0395654ad1" /><Relationship Type="http://schemas.openxmlformats.org/officeDocument/2006/relationships/slide" Target="/ppt/slides/slide3.xml" Id="R5c103dea86704238" /><Relationship Type="http://schemas.openxmlformats.org/officeDocument/2006/relationships/slide" Target="/ppt/slides/slide4.xml" Id="Rcc1f8a62fd2c498e" /><Relationship Type="http://schemas.openxmlformats.org/officeDocument/2006/relationships/slide" Target="/ppt/slides/slide5.xml" Id="Rbaa37ff808514163" /><Relationship Type="http://schemas.openxmlformats.org/officeDocument/2006/relationships/slide" Target="/ppt/slides/slide6.xml" Id="R843fceb25f4b44e3" /><Relationship Type="http://schemas.openxmlformats.org/officeDocument/2006/relationships/slide" Target="/ppt/slides/slide7.xml" Id="R1a10a31d72dd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664462ce8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2e0939354617" /><Relationship Type="http://schemas.openxmlformats.org/officeDocument/2006/relationships/theme" Target="/ppt/slideMasters/theme/theme1.xml" Id="Rad2caf92b526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42e093935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3f0ed73b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fbc5cfcd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8bbac574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0d70ae0f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a68070aa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fbb5128c5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d05e2ca03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 ØKONOMI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TINE SKAAR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KRISTIAN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