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a4197cb26244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61a1daca5148a8"/>
  </p:sldMasterIdLst>
  <p:sldIdLst>
    <p:sldId xmlns:r="http://schemas.openxmlformats.org/officeDocument/2006/relationships" id="256" r:id="Ra2c732dc60f94a62"/>
    <p:sldId xmlns:r="http://schemas.openxmlformats.org/officeDocument/2006/relationships" id="257" r:id="R543f839471e545cd"/>
    <p:sldId xmlns:r="http://schemas.openxmlformats.org/officeDocument/2006/relationships" id="258" r:id="R82dcfdee89cf4174"/>
    <p:sldId xmlns:r="http://schemas.openxmlformats.org/officeDocument/2006/relationships" id="259" r:id="R966b161523c646c6"/>
    <p:sldId xmlns:r="http://schemas.openxmlformats.org/officeDocument/2006/relationships" id="260" r:id="Rd82b0bd38ba94b00"/>
    <p:sldId xmlns:r="http://schemas.openxmlformats.org/officeDocument/2006/relationships" id="261" r:id="R8e8c92f482b042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61a1daca5148a8" /><Relationship Type="http://schemas.openxmlformats.org/officeDocument/2006/relationships/slide" Target="/ppt/slides/slide1.xml" Id="Ra2c732dc60f94a62" /><Relationship Type="http://schemas.openxmlformats.org/officeDocument/2006/relationships/slide" Target="/ppt/slides/slide2.xml" Id="R543f839471e545cd" /><Relationship Type="http://schemas.openxmlformats.org/officeDocument/2006/relationships/slide" Target="/ppt/slides/slide3.xml" Id="R82dcfdee89cf4174" /><Relationship Type="http://schemas.openxmlformats.org/officeDocument/2006/relationships/slide" Target="/ppt/slides/slide4.xml" Id="R966b161523c646c6" /><Relationship Type="http://schemas.openxmlformats.org/officeDocument/2006/relationships/slide" Target="/ppt/slides/slide5.xml" Id="Rd82b0bd38ba94b00" /><Relationship Type="http://schemas.openxmlformats.org/officeDocument/2006/relationships/slide" Target="/ppt/slides/slide6.xml" Id="R8e8c92f482b042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50d62ab9d04a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f4f72b5ac4d6e" /><Relationship Type="http://schemas.openxmlformats.org/officeDocument/2006/relationships/theme" Target="/ppt/slideMasters/theme/theme1.xml" Id="R55e38fa4b3044a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1f4f72b5ac4d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81668061041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d80de1bcb4a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75c9b25ce42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2d8bbdc6c48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008bce69a40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17add06d149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OFTEDAL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OFTEDAL REVISJON &amp; RÅDGIVNING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1 542 018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550 931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427 262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244 654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924 243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Strandkaien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931 069 012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