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bd9c3638ea40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009dcc6b744845"/>
  </p:sldMasterIdLst>
  <p:sldIdLst>
    <p:sldId xmlns:r="http://schemas.openxmlformats.org/officeDocument/2006/relationships" id="256" r:id="Rd8e366e23c784542"/>
    <p:sldId xmlns:r="http://schemas.openxmlformats.org/officeDocument/2006/relationships" id="257" r:id="R551f41f2c260403d"/>
    <p:sldId xmlns:r="http://schemas.openxmlformats.org/officeDocument/2006/relationships" id="258" r:id="R0d43d309410a4dac"/>
    <p:sldId xmlns:r="http://schemas.openxmlformats.org/officeDocument/2006/relationships" id="259" r:id="R51902789d8414036"/>
    <p:sldId xmlns:r="http://schemas.openxmlformats.org/officeDocument/2006/relationships" id="260" r:id="R794a5090d90149ce"/>
    <p:sldId xmlns:r="http://schemas.openxmlformats.org/officeDocument/2006/relationships" id="261" r:id="R89a89c5aac124f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09dcc6b744845" /><Relationship Type="http://schemas.openxmlformats.org/officeDocument/2006/relationships/slide" Target="/ppt/slides/slide1.xml" Id="Rd8e366e23c784542" /><Relationship Type="http://schemas.openxmlformats.org/officeDocument/2006/relationships/slide" Target="/ppt/slides/slide2.xml" Id="R551f41f2c260403d" /><Relationship Type="http://schemas.openxmlformats.org/officeDocument/2006/relationships/slide" Target="/ppt/slides/slide3.xml" Id="R0d43d309410a4dac" /><Relationship Type="http://schemas.openxmlformats.org/officeDocument/2006/relationships/slide" Target="/ppt/slides/slide4.xml" Id="R51902789d8414036" /><Relationship Type="http://schemas.openxmlformats.org/officeDocument/2006/relationships/slide" Target="/ppt/slides/slide5.xml" Id="R794a5090d90149ce" /><Relationship Type="http://schemas.openxmlformats.org/officeDocument/2006/relationships/slide" Target="/ppt/slides/slide6.xml" Id="R89a89c5aac124f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7f59a82d141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d1d0bc3a34a5a" /><Relationship Type="http://schemas.openxmlformats.org/officeDocument/2006/relationships/theme" Target="/ppt/slideMasters/theme/theme1.xml" Id="Rcb114e3d80a447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cd1d0bc3a34a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3638db13648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ca61aa6144b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5cd9fe84447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d547d6de14b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abdfc8e9a40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f63594f7c40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OFTEDAL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931 069 012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