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c1408e869248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4725da2b8d41b7"/>
  </p:sldMasterIdLst>
  <p:sldIdLst>
    <p:sldId xmlns:r="http://schemas.openxmlformats.org/officeDocument/2006/relationships" id="256" r:id="R1a5818bb95b44494"/>
    <p:sldId xmlns:r="http://schemas.openxmlformats.org/officeDocument/2006/relationships" id="257" r:id="Ra6d7b4b67a6d4e45"/>
    <p:sldId xmlns:r="http://schemas.openxmlformats.org/officeDocument/2006/relationships" id="258" r:id="R054a47c5bed04c17"/>
    <p:sldId xmlns:r="http://schemas.openxmlformats.org/officeDocument/2006/relationships" id="259" r:id="Rb5113182c4784952"/>
    <p:sldId xmlns:r="http://schemas.openxmlformats.org/officeDocument/2006/relationships" id="260" r:id="Rae7c64694cdf42b4"/>
    <p:sldId xmlns:r="http://schemas.openxmlformats.org/officeDocument/2006/relationships" id="261" r:id="Ra1727cfb938c48e9"/>
    <p:sldId xmlns:r="http://schemas.openxmlformats.org/officeDocument/2006/relationships" id="262" r:id="R7986ed40256142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4725da2b8d41b7" /><Relationship Type="http://schemas.openxmlformats.org/officeDocument/2006/relationships/slide" Target="/ppt/slides/slide1.xml" Id="R1a5818bb95b44494" /><Relationship Type="http://schemas.openxmlformats.org/officeDocument/2006/relationships/slide" Target="/ppt/slides/slide2.xml" Id="Ra6d7b4b67a6d4e45" /><Relationship Type="http://schemas.openxmlformats.org/officeDocument/2006/relationships/slide" Target="/ppt/slides/slide3.xml" Id="R054a47c5bed04c17" /><Relationship Type="http://schemas.openxmlformats.org/officeDocument/2006/relationships/slide" Target="/ppt/slides/slide4.xml" Id="Rb5113182c4784952" /><Relationship Type="http://schemas.openxmlformats.org/officeDocument/2006/relationships/slide" Target="/ppt/slides/slide5.xml" Id="Rae7c64694cdf42b4" /><Relationship Type="http://schemas.openxmlformats.org/officeDocument/2006/relationships/slide" Target="/ppt/slides/slide6.xml" Id="Ra1727cfb938c48e9" /><Relationship Type="http://schemas.openxmlformats.org/officeDocument/2006/relationships/slide" Target="/ppt/slides/slide7.xml" Id="R7986ed40256142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8b8af6755346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0e9ef4a21409d" /><Relationship Type="http://schemas.openxmlformats.org/officeDocument/2006/relationships/theme" Target="/ppt/slideMasters/theme/theme1.xml" Id="Ra0254a2e3f2744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c0e9ef4a2140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cb7e12b814d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9faa42e8d40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8927edb4748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8ae0607384e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2c24061b244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432cfdd0442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4ce65dd2648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VICAMA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VICAMA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−27 616 000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1 307 083 000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1 561 705 000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3 280 437 000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ULRICHSEN CATHRINE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ULRICHSEN MARIANNE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ULRICHSEN VIBEKE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ULRICHSEN KJELL CHRISTIAN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931 048 198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