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5acf4f9cc04c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2b0d6d4a34a41da"/>
  </p:sldMasterIdLst>
  <p:sldIdLst>
    <p:sldId xmlns:r="http://schemas.openxmlformats.org/officeDocument/2006/relationships" id="256" r:id="R2c19e1591b9d4c92"/>
    <p:sldId xmlns:r="http://schemas.openxmlformats.org/officeDocument/2006/relationships" id="257" r:id="Rb897f061da4f4178"/>
    <p:sldId xmlns:r="http://schemas.openxmlformats.org/officeDocument/2006/relationships" id="258" r:id="R25539791647e4f7a"/>
    <p:sldId xmlns:r="http://schemas.openxmlformats.org/officeDocument/2006/relationships" id="259" r:id="R84a657aa22294b72"/>
    <p:sldId xmlns:r="http://schemas.openxmlformats.org/officeDocument/2006/relationships" id="260" r:id="Ree17eb8b1b8d4101"/>
    <p:sldId xmlns:r="http://schemas.openxmlformats.org/officeDocument/2006/relationships" id="261" r:id="Rd3143d6d41994850"/>
    <p:sldId xmlns:r="http://schemas.openxmlformats.org/officeDocument/2006/relationships" id="262" r:id="R83c51157a3e94e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b0d6d4a34a41da" /><Relationship Type="http://schemas.openxmlformats.org/officeDocument/2006/relationships/slide" Target="/ppt/slides/slide1.xml" Id="R2c19e1591b9d4c92" /><Relationship Type="http://schemas.openxmlformats.org/officeDocument/2006/relationships/slide" Target="/ppt/slides/slide2.xml" Id="Rb897f061da4f4178" /><Relationship Type="http://schemas.openxmlformats.org/officeDocument/2006/relationships/slide" Target="/ppt/slides/slide3.xml" Id="R25539791647e4f7a" /><Relationship Type="http://schemas.openxmlformats.org/officeDocument/2006/relationships/slide" Target="/ppt/slides/slide4.xml" Id="R84a657aa22294b72" /><Relationship Type="http://schemas.openxmlformats.org/officeDocument/2006/relationships/slide" Target="/ppt/slides/slide5.xml" Id="Ree17eb8b1b8d4101" /><Relationship Type="http://schemas.openxmlformats.org/officeDocument/2006/relationships/slide" Target="/ppt/slides/slide6.xml" Id="Rd3143d6d41994850" /><Relationship Type="http://schemas.openxmlformats.org/officeDocument/2006/relationships/slide" Target="/ppt/slides/slide7.xml" Id="R83c51157a3e94e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125fc083b74d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a394e4601241e0" /><Relationship Type="http://schemas.openxmlformats.org/officeDocument/2006/relationships/theme" Target="/ppt/slideMasters/theme/theme1.xml" Id="R9260ec89ea294a4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a394e4601241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6596e00dd5404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41a2386dc949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beaba7c2024f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f47cdecab549d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e0001b6e3540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a04865bf484ea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4627a7028942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GJELLESTAD ANLEGG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GJELLESTAD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GJELLESTAD ANLEGG AS ble etablert [år] og holder til i Nedre Vats.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GJELLESTAD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GJELLESTAD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GJELLESTAD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10 621 791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1 918 864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1 448 370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1 148 281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3 445 947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GJELLESTAD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GJELLESTAD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GJELLESTAD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Sørbøvegen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5578 Nedre Vats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931 028 014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GJELLESTAD ANLEGG AS</a:t>
            </a:r>
          </a:p>
        </p:txBody>
      </p:sp>
    </p:spTree>
  </p:cSld>
  <p:clrMapOvr>
    <a:masterClrMapping xmlns:a="http://schemas.openxmlformats.org/drawingml/2006/main"/>
  </p:clrMapOvr>
</p:sld>
</file>