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02ef6814344f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d32a6c97df4f07"/>
  </p:sldMasterIdLst>
  <p:sldIdLst>
    <p:sldId xmlns:r="http://schemas.openxmlformats.org/officeDocument/2006/relationships" id="256" r:id="Ra7e4ed28d95848fb"/>
    <p:sldId xmlns:r="http://schemas.openxmlformats.org/officeDocument/2006/relationships" id="257" r:id="Rdc76df0af4f04769"/>
    <p:sldId xmlns:r="http://schemas.openxmlformats.org/officeDocument/2006/relationships" id="258" r:id="R4de929c99a85481a"/>
    <p:sldId xmlns:r="http://schemas.openxmlformats.org/officeDocument/2006/relationships" id="259" r:id="R5eb45a1dcae54aa8"/>
    <p:sldId xmlns:r="http://schemas.openxmlformats.org/officeDocument/2006/relationships" id="260" r:id="Rede5a14cf7844626"/>
    <p:sldId xmlns:r="http://schemas.openxmlformats.org/officeDocument/2006/relationships" id="261" r:id="R74b04f689e6a49c0"/>
    <p:sldId xmlns:r="http://schemas.openxmlformats.org/officeDocument/2006/relationships" id="262" r:id="R594035d5ebcf43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d32a6c97df4f07" /><Relationship Type="http://schemas.openxmlformats.org/officeDocument/2006/relationships/slide" Target="/ppt/slides/slide1.xml" Id="Ra7e4ed28d95848fb" /><Relationship Type="http://schemas.openxmlformats.org/officeDocument/2006/relationships/slide" Target="/ppt/slides/slide2.xml" Id="Rdc76df0af4f04769" /><Relationship Type="http://schemas.openxmlformats.org/officeDocument/2006/relationships/slide" Target="/ppt/slides/slide3.xml" Id="R4de929c99a85481a" /><Relationship Type="http://schemas.openxmlformats.org/officeDocument/2006/relationships/slide" Target="/ppt/slides/slide4.xml" Id="R5eb45a1dcae54aa8" /><Relationship Type="http://schemas.openxmlformats.org/officeDocument/2006/relationships/slide" Target="/ppt/slides/slide5.xml" Id="Rede5a14cf7844626" /><Relationship Type="http://schemas.openxmlformats.org/officeDocument/2006/relationships/slide" Target="/ppt/slides/slide6.xml" Id="R74b04f689e6a49c0" /><Relationship Type="http://schemas.openxmlformats.org/officeDocument/2006/relationships/slide" Target="/ppt/slides/slide7.xml" Id="R594035d5ebcf43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f5219e874c43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e151e78edf4dd6" /><Relationship Type="http://schemas.openxmlformats.org/officeDocument/2006/relationships/theme" Target="/ppt/slideMasters/theme/theme1.xml" Id="Rdff40942954b49d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e151e78edf4d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0b5132f8e54a7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7c8b1634c24b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fa7e62aaf544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009dc6897419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c2b613e88940c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ad6059bb4c4c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88ff7d4fdc4b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EINGRO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EINGRO HOLDING AS ble etablert [år] og holder til i Brumunddal.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32 644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610 188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768 452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BJERKE GRØNVOLD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Einar Grønvold, Spikdalsvegen 233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2387 Brumunddal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931 017 993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EINGRO HOLDING AS</a:t>
            </a:r>
          </a:p>
        </p:txBody>
      </p:sp>
    </p:spTree>
  </p:cSld>
  <p:clrMapOvr>
    <a:masterClrMapping xmlns:a="http://schemas.openxmlformats.org/drawingml/2006/main"/>
  </p:clrMapOvr>
</p:sld>
</file>