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6056c78b2e48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fc83c9bea44dd5"/>
  </p:sldMasterIdLst>
  <p:sldIdLst>
    <p:sldId xmlns:r="http://schemas.openxmlformats.org/officeDocument/2006/relationships" id="256" r:id="Re5954e442d904781"/>
    <p:sldId xmlns:r="http://schemas.openxmlformats.org/officeDocument/2006/relationships" id="257" r:id="Rb520ab53a48a43c6"/>
    <p:sldId xmlns:r="http://schemas.openxmlformats.org/officeDocument/2006/relationships" id="258" r:id="R37f94276e0a14499"/>
    <p:sldId xmlns:r="http://schemas.openxmlformats.org/officeDocument/2006/relationships" id="259" r:id="Rd6b3a49f7d234f3c"/>
    <p:sldId xmlns:r="http://schemas.openxmlformats.org/officeDocument/2006/relationships" id="260" r:id="R4d6b8c8a221b4217"/>
    <p:sldId xmlns:r="http://schemas.openxmlformats.org/officeDocument/2006/relationships" id="261" r:id="R53905bbc590f4b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fc83c9bea44dd5" /><Relationship Type="http://schemas.openxmlformats.org/officeDocument/2006/relationships/slide" Target="/ppt/slides/slide1.xml" Id="Re5954e442d904781" /><Relationship Type="http://schemas.openxmlformats.org/officeDocument/2006/relationships/slide" Target="/ppt/slides/slide2.xml" Id="Rb520ab53a48a43c6" /><Relationship Type="http://schemas.openxmlformats.org/officeDocument/2006/relationships/slide" Target="/ppt/slides/slide3.xml" Id="R37f94276e0a14499" /><Relationship Type="http://schemas.openxmlformats.org/officeDocument/2006/relationships/slide" Target="/ppt/slides/slide4.xml" Id="Rd6b3a49f7d234f3c" /><Relationship Type="http://schemas.openxmlformats.org/officeDocument/2006/relationships/slide" Target="/ppt/slides/slide5.xml" Id="R4d6b8c8a221b4217" /><Relationship Type="http://schemas.openxmlformats.org/officeDocument/2006/relationships/slide" Target="/ppt/slides/slide6.xml" Id="R53905bbc590f4b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94dc1b3fb04c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09a8d1b7e4181" /><Relationship Type="http://schemas.openxmlformats.org/officeDocument/2006/relationships/theme" Target="/ppt/slideMasters/theme/theme1.xml" Id="Re6f197c9ac6e42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309a8d1b7e41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64209fdd74b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e99fe9ec441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ade3a477f43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1389442c341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7106c14d443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d733735744d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EINGRO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Einar Grønvold, Spikdalsvegen 233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2387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931 017 993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