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788c491ce444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a40ee4254f413e"/>
  </p:sldMasterIdLst>
  <p:sldIdLst>
    <p:sldId xmlns:r="http://schemas.openxmlformats.org/officeDocument/2006/relationships" id="256" r:id="Rebe125afb8b448d3"/>
    <p:sldId xmlns:r="http://schemas.openxmlformats.org/officeDocument/2006/relationships" id="257" r:id="R68590aa8fad04d1a"/>
    <p:sldId xmlns:r="http://schemas.openxmlformats.org/officeDocument/2006/relationships" id="258" r:id="R7f02b396168642f4"/>
    <p:sldId xmlns:r="http://schemas.openxmlformats.org/officeDocument/2006/relationships" id="259" r:id="R1f329c42fe00420b"/>
    <p:sldId xmlns:r="http://schemas.openxmlformats.org/officeDocument/2006/relationships" id="260" r:id="Ref5b6dcc15a545f4"/>
    <p:sldId xmlns:r="http://schemas.openxmlformats.org/officeDocument/2006/relationships" id="261" r:id="Raea69e152fe24eff"/>
    <p:sldId xmlns:r="http://schemas.openxmlformats.org/officeDocument/2006/relationships" id="262" r:id="R35209f4acf204b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a40ee4254f413e" /><Relationship Type="http://schemas.openxmlformats.org/officeDocument/2006/relationships/slide" Target="/ppt/slides/slide1.xml" Id="Rebe125afb8b448d3" /><Relationship Type="http://schemas.openxmlformats.org/officeDocument/2006/relationships/slide" Target="/ppt/slides/slide2.xml" Id="R68590aa8fad04d1a" /><Relationship Type="http://schemas.openxmlformats.org/officeDocument/2006/relationships/slide" Target="/ppt/slides/slide3.xml" Id="R7f02b396168642f4" /><Relationship Type="http://schemas.openxmlformats.org/officeDocument/2006/relationships/slide" Target="/ppt/slides/slide4.xml" Id="R1f329c42fe00420b" /><Relationship Type="http://schemas.openxmlformats.org/officeDocument/2006/relationships/slide" Target="/ppt/slides/slide5.xml" Id="Ref5b6dcc15a545f4" /><Relationship Type="http://schemas.openxmlformats.org/officeDocument/2006/relationships/slide" Target="/ppt/slides/slide6.xml" Id="Raea69e152fe24eff" /><Relationship Type="http://schemas.openxmlformats.org/officeDocument/2006/relationships/slide" Target="/ppt/slides/slide7.xml" Id="R35209f4acf204b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8f61f173a648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f845fd866461a" /><Relationship Type="http://schemas.openxmlformats.org/officeDocument/2006/relationships/theme" Target="/ppt/slideMasters/theme/theme1.xml" Id="R64ea966cab1b4e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3f845fd86646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3807e20f745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32e56ed2141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64531f9a44c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b05008bb240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18665770041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0455d5a8e4a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9ae7c4f1e4d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STOKKE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INVESTMENT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1 577 654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1 388 279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1 231 872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6 551 686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6 918 428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KNUT ROAR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Apotekergata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36 09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knut.stein@yahoo.no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931 006 126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