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150a8afbed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15a23123046b4"/>
  </p:sldMasterIdLst>
  <p:sldIdLst>
    <p:sldId xmlns:r="http://schemas.openxmlformats.org/officeDocument/2006/relationships" id="256" r:id="R25a75cd787774079"/>
    <p:sldId xmlns:r="http://schemas.openxmlformats.org/officeDocument/2006/relationships" id="257" r:id="Rd5e2ec2e8da7433d"/>
    <p:sldId xmlns:r="http://schemas.openxmlformats.org/officeDocument/2006/relationships" id="258" r:id="Rec2c7efe4c5a41bb"/>
    <p:sldId xmlns:r="http://schemas.openxmlformats.org/officeDocument/2006/relationships" id="259" r:id="Ref37acd146ba4df8"/>
    <p:sldId xmlns:r="http://schemas.openxmlformats.org/officeDocument/2006/relationships" id="260" r:id="R5a5884a7a32840d9"/>
    <p:sldId xmlns:r="http://schemas.openxmlformats.org/officeDocument/2006/relationships" id="261" r:id="R64261382a0084983"/>
    <p:sldId xmlns:r="http://schemas.openxmlformats.org/officeDocument/2006/relationships" id="262" r:id="Rf0128fba752341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15a23123046b4" /><Relationship Type="http://schemas.openxmlformats.org/officeDocument/2006/relationships/slide" Target="/ppt/slides/slide1.xml" Id="R25a75cd787774079" /><Relationship Type="http://schemas.openxmlformats.org/officeDocument/2006/relationships/slide" Target="/ppt/slides/slide2.xml" Id="Rd5e2ec2e8da7433d" /><Relationship Type="http://schemas.openxmlformats.org/officeDocument/2006/relationships/slide" Target="/ppt/slides/slide3.xml" Id="Rec2c7efe4c5a41bb" /><Relationship Type="http://schemas.openxmlformats.org/officeDocument/2006/relationships/slide" Target="/ppt/slides/slide4.xml" Id="Ref37acd146ba4df8" /><Relationship Type="http://schemas.openxmlformats.org/officeDocument/2006/relationships/slide" Target="/ppt/slides/slide5.xml" Id="R5a5884a7a32840d9" /><Relationship Type="http://schemas.openxmlformats.org/officeDocument/2006/relationships/slide" Target="/ppt/slides/slide6.xml" Id="R64261382a0084983" /><Relationship Type="http://schemas.openxmlformats.org/officeDocument/2006/relationships/slide" Target="/ppt/slides/slide7.xml" Id="Rf0128fba752341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b504e8d5a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54cb4562f4fdc" /><Relationship Type="http://schemas.openxmlformats.org/officeDocument/2006/relationships/theme" Target="/ppt/slideMasters/theme/theme1.xml" Id="R6bfd79ec19e047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754cb4562f4f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7e6a0758042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51e1e4e03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484f10bb7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20046775043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28b4d35a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c05df36ee40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b771fec4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OLSEN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OLSEN INVEST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−5 054 919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5 927 870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76 787 708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117 579 540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 13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RGH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930 940 615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OLSEN INVEST AS</a:t>
            </a:r>
          </a:p>
        </p:txBody>
      </p:sp>
    </p:spTree>
  </p:cSld>
  <p:clrMapOvr>
    <a:masterClrMapping xmlns:a="http://schemas.openxmlformats.org/drawingml/2006/main"/>
  </p:clrMapOvr>
</p:sld>
</file>