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eee4fb6cd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27a0265f84e5f"/>
  </p:sldMasterIdLst>
  <p:sldIdLst>
    <p:sldId xmlns:r="http://schemas.openxmlformats.org/officeDocument/2006/relationships" id="256" r:id="R402b4686b76b42df"/>
    <p:sldId xmlns:r="http://schemas.openxmlformats.org/officeDocument/2006/relationships" id="257" r:id="R9ec6fabc11e448ae"/>
    <p:sldId xmlns:r="http://schemas.openxmlformats.org/officeDocument/2006/relationships" id="258" r:id="Rc586c4d8243847fd"/>
    <p:sldId xmlns:r="http://schemas.openxmlformats.org/officeDocument/2006/relationships" id="259" r:id="R1427a7c748db4d3f"/>
    <p:sldId xmlns:r="http://schemas.openxmlformats.org/officeDocument/2006/relationships" id="260" r:id="R3348060ea4084768"/>
    <p:sldId xmlns:r="http://schemas.openxmlformats.org/officeDocument/2006/relationships" id="261" r:id="Ra7f6f3df2a1046f4"/>
    <p:sldId xmlns:r="http://schemas.openxmlformats.org/officeDocument/2006/relationships" id="262" r:id="R66d2d8027050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27a0265f84e5f" /><Relationship Type="http://schemas.openxmlformats.org/officeDocument/2006/relationships/slide" Target="/ppt/slides/slide1.xml" Id="R402b4686b76b42df" /><Relationship Type="http://schemas.openxmlformats.org/officeDocument/2006/relationships/slide" Target="/ppt/slides/slide2.xml" Id="R9ec6fabc11e448ae" /><Relationship Type="http://schemas.openxmlformats.org/officeDocument/2006/relationships/slide" Target="/ppt/slides/slide3.xml" Id="Rc586c4d8243847fd" /><Relationship Type="http://schemas.openxmlformats.org/officeDocument/2006/relationships/slide" Target="/ppt/slides/slide4.xml" Id="R1427a7c748db4d3f" /><Relationship Type="http://schemas.openxmlformats.org/officeDocument/2006/relationships/slide" Target="/ppt/slides/slide5.xml" Id="R3348060ea4084768" /><Relationship Type="http://schemas.openxmlformats.org/officeDocument/2006/relationships/slide" Target="/ppt/slides/slide6.xml" Id="Ra7f6f3df2a1046f4" /><Relationship Type="http://schemas.openxmlformats.org/officeDocument/2006/relationships/slide" Target="/ppt/slides/slide7.xml" Id="R66d2d8027050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b012c4e0c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415f4157f4589" /><Relationship Type="http://schemas.openxmlformats.org/officeDocument/2006/relationships/theme" Target="/ppt/slideMasters/theme/theme1.xml" Id="Re56731c026654a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415f4157f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053bd486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f9eb6195c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441f167da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743d4be3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9b0533e7f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a8f36d9cc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32680e78b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