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dbfceedc2345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3fe7bd60f44492"/>
  </p:sldMasterIdLst>
  <p:sldIdLst>
    <p:sldId xmlns:r="http://schemas.openxmlformats.org/officeDocument/2006/relationships" id="256" r:id="R7786ffdeb4ec44a8"/>
    <p:sldId xmlns:r="http://schemas.openxmlformats.org/officeDocument/2006/relationships" id="257" r:id="R5fc3ecd4ed834cf1"/>
    <p:sldId xmlns:r="http://schemas.openxmlformats.org/officeDocument/2006/relationships" id="258" r:id="R544342bfe86f4e3a"/>
    <p:sldId xmlns:r="http://schemas.openxmlformats.org/officeDocument/2006/relationships" id="259" r:id="R07c46959b83f4ab1"/>
    <p:sldId xmlns:r="http://schemas.openxmlformats.org/officeDocument/2006/relationships" id="260" r:id="R653820c1ecbe4116"/>
    <p:sldId xmlns:r="http://schemas.openxmlformats.org/officeDocument/2006/relationships" id="261" r:id="R8a330a6806bf457d"/>
    <p:sldId xmlns:r="http://schemas.openxmlformats.org/officeDocument/2006/relationships" id="262" r:id="R85caf1af82444c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fe7bd60f44492" /><Relationship Type="http://schemas.openxmlformats.org/officeDocument/2006/relationships/slide" Target="/ppt/slides/slide1.xml" Id="R7786ffdeb4ec44a8" /><Relationship Type="http://schemas.openxmlformats.org/officeDocument/2006/relationships/slide" Target="/ppt/slides/slide2.xml" Id="R5fc3ecd4ed834cf1" /><Relationship Type="http://schemas.openxmlformats.org/officeDocument/2006/relationships/slide" Target="/ppt/slides/slide3.xml" Id="R544342bfe86f4e3a" /><Relationship Type="http://schemas.openxmlformats.org/officeDocument/2006/relationships/slide" Target="/ppt/slides/slide4.xml" Id="R07c46959b83f4ab1" /><Relationship Type="http://schemas.openxmlformats.org/officeDocument/2006/relationships/slide" Target="/ppt/slides/slide5.xml" Id="R653820c1ecbe4116" /><Relationship Type="http://schemas.openxmlformats.org/officeDocument/2006/relationships/slide" Target="/ppt/slides/slide6.xml" Id="R8a330a6806bf457d" /><Relationship Type="http://schemas.openxmlformats.org/officeDocument/2006/relationships/slide" Target="/ppt/slides/slide7.xml" Id="R85caf1af82444c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7eadec99e740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43a9d04cf44bc" /><Relationship Type="http://schemas.openxmlformats.org/officeDocument/2006/relationships/theme" Target="/ppt/slideMasters/theme/theme1.xml" Id="R1ac3c261c35544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943a9d04cf44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46c27f5ea4a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5eea93a9c48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5071825be4f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c4f1784cc43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32ed0cbf446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016fbf0cf4e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81c7fd79c49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BRYGGEHOTELL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BRYGGEHOTELL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13 865 911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−204 203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−218 655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1 317 552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CHH HOLDING BODØ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Rensåsgata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8005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930 919 144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