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41c11e0b2941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8893485f3a4983"/>
  </p:sldMasterIdLst>
  <p:sldIdLst>
    <p:sldId xmlns:r="http://schemas.openxmlformats.org/officeDocument/2006/relationships" id="256" r:id="R6a6bbb705dd7483a"/>
    <p:sldId xmlns:r="http://schemas.openxmlformats.org/officeDocument/2006/relationships" id="257" r:id="R5ddf21127ca74201"/>
    <p:sldId xmlns:r="http://schemas.openxmlformats.org/officeDocument/2006/relationships" id="258" r:id="R25f29783a9954d02"/>
    <p:sldId xmlns:r="http://schemas.openxmlformats.org/officeDocument/2006/relationships" id="259" r:id="R4f71de7b1c82472c"/>
    <p:sldId xmlns:r="http://schemas.openxmlformats.org/officeDocument/2006/relationships" id="260" r:id="Rd6ad45b916154ec8"/>
    <p:sldId xmlns:r="http://schemas.openxmlformats.org/officeDocument/2006/relationships" id="261" r:id="R59dcf4ca5e4746cd"/>
    <p:sldId xmlns:r="http://schemas.openxmlformats.org/officeDocument/2006/relationships" id="262" r:id="Rf8fa51df323545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8893485f3a4983" /><Relationship Type="http://schemas.openxmlformats.org/officeDocument/2006/relationships/slide" Target="/ppt/slides/slide1.xml" Id="R6a6bbb705dd7483a" /><Relationship Type="http://schemas.openxmlformats.org/officeDocument/2006/relationships/slide" Target="/ppt/slides/slide2.xml" Id="R5ddf21127ca74201" /><Relationship Type="http://schemas.openxmlformats.org/officeDocument/2006/relationships/slide" Target="/ppt/slides/slide3.xml" Id="R25f29783a9954d02" /><Relationship Type="http://schemas.openxmlformats.org/officeDocument/2006/relationships/slide" Target="/ppt/slides/slide4.xml" Id="R4f71de7b1c82472c" /><Relationship Type="http://schemas.openxmlformats.org/officeDocument/2006/relationships/slide" Target="/ppt/slides/slide5.xml" Id="Rd6ad45b916154ec8" /><Relationship Type="http://schemas.openxmlformats.org/officeDocument/2006/relationships/slide" Target="/ppt/slides/slide6.xml" Id="R59dcf4ca5e4746cd" /><Relationship Type="http://schemas.openxmlformats.org/officeDocument/2006/relationships/slide" Target="/ppt/slides/slide7.xml" Id="Rf8fa51df323545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93d9a36e804b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e00a2a4884289" /><Relationship Type="http://schemas.openxmlformats.org/officeDocument/2006/relationships/theme" Target="/ppt/slideMasters/theme/theme1.xml" Id="Raa667e05a1fa42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ce00a2a48842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79bb778d34a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ed8a2cbe94b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84f5eb65e48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6384a72ea4c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93de5e71e42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364884fcd48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e3ecf2c7a45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HENRIKSVEEN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HENRIKSVEEN HOLDING AS ble etablert [år] og holder til i Hunndalen.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2 414 353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1 146 839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691 693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6 126 740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11 312 269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FREIDAR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HØSTE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PKNH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Amsrudvegen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2827 Hunndalen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930 900 583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HENRIKSVEEN HOLDING AS</a:t>
            </a:r>
          </a:p>
        </p:txBody>
      </p:sp>
    </p:spTree>
  </p:cSld>
  <p:clrMapOvr>
    <a:masterClrMapping xmlns:a="http://schemas.openxmlformats.org/drawingml/2006/main"/>
  </p:clrMapOvr>
</p:sld>
</file>