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038d1052804d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3f1429513c4330"/>
  </p:sldMasterIdLst>
  <p:sldIdLst>
    <p:sldId xmlns:r="http://schemas.openxmlformats.org/officeDocument/2006/relationships" id="256" r:id="Rf41ea26a8a894186"/>
    <p:sldId xmlns:r="http://schemas.openxmlformats.org/officeDocument/2006/relationships" id="257" r:id="R9964979dc70944c5"/>
    <p:sldId xmlns:r="http://schemas.openxmlformats.org/officeDocument/2006/relationships" id="258" r:id="R07fc109c16904fee"/>
    <p:sldId xmlns:r="http://schemas.openxmlformats.org/officeDocument/2006/relationships" id="259" r:id="R0181135a1ee243e5"/>
    <p:sldId xmlns:r="http://schemas.openxmlformats.org/officeDocument/2006/relationships" id="260" r:id="Rc1a4461852ff4dee"/>
    <p:sldId xmlns:r="http://schemas.openxmlformats.org/officeDocument/2006/relationships" id="261" r:id="Re9dd4e3a01dc49ec"/>
    <p:sldId xmlns:r="http://schemas.openxmlformats.org/officeDocument/2006/relationships" id="262" r:id="R15b4211ea5894b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f1429513c4330" /><Relationship Type="http://schemas.openxmlformats.org/officeDocument/2006/relationships/slide" Target="/ppt/slides/slide1.xml" Id="Rf41ea26a8a894186" /><Relationship Type="http://schemas.openxmlformats.org/officeDocument/2006/relationships/slide" Target="/ppt/slides/slide2.xml" Id="R9964979dc70944c5" /><Relationship Type="http://schemas.openxmlformats.org/officeDocument/2006/relationships/slide" Target="/ppt/slides/slide3.xml" Id="R07fc109c16904fee" /><Relationship Type="http://schemas.openxmlformats.org/officeDocument/2006/relationships/slide" Target="/ppt/slides/slide4.xml" Id="R0181135a1ee243e5" /><Relationship Type="http://schemas.openxmlformats.org/officeDocument/2006/relationships/slide" Target="/ppt/slides/slide5.xml" Id="Rc1a4461852ff4dee" /><Relationship Type="http://schemas.openxmlformats.org/officeDocument/2006/relationships/slide" Target="/ppt/slides/slide6.xml" Id="Re9dd4e3a01dc49ec" /><Relationship Type="http://schemas.openxmlformats.org/officeDocument/2006/relationships/slide" Target="/ppt/slides/slide7.xml" Id="R15b4211ea5894b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6b2713ad14f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2ef3f31544bad" /><Relationship Type="http://schemas.openxmlformats.org/officeDocument/2006/relationships/theme" Target="/ppt/slideMasters/theme/theme1.xml" Id="R052c7bf8259e46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2ef3f31544b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8b1f05a1f47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a68a28ff64c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5ddb5152e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cf8486749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7cbbba03d40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8e47c163e4c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ab350ce64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ÅKERMAN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ÅKERMAN HOLDING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4 626 759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FLEMMING ROA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Flemming Roa, Hallingdalsvegen 1796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