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ee9b60629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b5de18a7184cdd"/>
  </p:sldMasterIdLst>
  <p:sldIdLst>
    <p:sldId xmlns:r="http://schemas.openxmlformats.org/officeDocument/2006/relationships" id="256" r:id="Re502f29df79c4a22"/>
    <p:sldId xmlns:r="http://schemas.openxmlformats.org/officeDocument/2006/relationships" id="257" r:id="R734fb8e79e6c478d"/>
    <p:sldId xmlns:r="http://schemas.openxmlformats.org/officeDocument/2006/relationships" id="258" r:id="Rd2aba3d209cd4864"/>
    <p:sldId xmlns:r="http://schemas.openxmlformats.org/officeDocument/2006/relationships" id="259" r:id="R34ffc369dddf4e8e"/>
    <p:sldId xmlns:r="http://schemas.openxmlformats.org/officeDocument/2006/relationships" id="260" r:id="Re62dd457c42a4404"/>
    <p:sldId xmlns:r="http://schemas.openxmlformats.org/officeDocument/2006/relationships" id="261" r:id="R9007b2a9eb304d16"/>
    <p:sldId xmlns:r="http://schemas.openxmlformats.org/officeDocument/2006/relationships" id="262" r:id="R2c44820dfd6d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5de18a7184cdd" /><Relationship Type="http://schemas.openxmlformats.org/officeDocument/2006/relationships/slide" Target="/ppt/slides/slide1.xml" Id="Re502f29df79c4a22" /><Relationship Type="http://schemas.openxmlformats.org/officeDocument/2006/relationships/slide" Target="/ppt/slides/slide2.xml" Id="R734fb8e79e6c478d" /><Relationship Type="http://schemas.openxmlformats.org/officeDocument/2006/relationships/slide" Target="/ppt/slides/slide3.xml" Id="Rd2aba3d209cd4864" /><Relationship Type="http://schemas.openxmlformats.org/officeDocument/2006/relationships/slide" Target="/ppt/slides/slide4.xml" Id="R34ffc369dddf4e8e" /><Relationship Type="http://schemas.openxmlformats.org/officeDocument/2006/relationships/slide" Target="/ppt/slides/slide5.xml" Id="Re62dd457c42a4404" /><Relationship Type="http://schemas.openxmlformats.org/officeDocument/2006/relationships/slide" Target="/ppt/slides/slide6.xml" Id="R9007b2a9eb304d16" /><Relationship Type="http://schemas.openxmlformats.org/officeDocument/2006/relationships/slide" Target="/ppt/slides/slide7.xml" Id="R2c44820dfd6d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d21f8c93d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95c5c38ba43e3" /><Relationship Type="http://schemas.openxmlformats.org/officeDocument/2006/relationships/theme" Target="/ppt/slideMasters/theme/theme1.xml" Id="R2c2d37eef806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95c5c38ba43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ee8fd010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c5c5a7802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4d38b0ed1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321d7fcd0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46136caa8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1807cc7043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99407066c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3 219 536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3 231 138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BRATSTI TOLLERUD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Haugs vei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EQUITY AS</a:t>
            </a:r>
          </a:p>
        </p:txBody>
      </p:sp>
    </p:spTree>
  </p:cSld>
  <p:clrMapOvr>
    <a:masterClrMapping xmlns:a="http://schemas.openxmlformats.org/drawingml/2006/main"/>
  </p:clrMapOvr>
</p:sld>
</file>