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167147fb5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4f47cc0304577"/>
  </p:sldMasterIdLst>
  <p:sldIdLst>
    <p:sldId xmlns:r="http://schemas.openxmlformats.org/officeDocument/2006/relationships" id="256" r:id="Ra78286b4d4044f00"/>
    <p:sldId xmlns:r="http://schemas.openxmlformats.org/officeDocument/2006/relationships" id="257" r:id="R60b2227ff6084a94"/>
    <p:sldId xmlns:r="http://schemas.openxmlformats.org/officeDocument/2006/relationships" id="258" r:id="R08bba7c03e9f4b28"/>
    <p:sldId xmlns:r="http://schemas.openxmlformats.org/officeDocument/2006/relationships" id="259" r:id="R1ee4d0972fab4939"/>
    <p:sldId xmlns:r="http://schemas.openxmlformats.org/officeDocument/2006/relationships" id="260" r:id="R6969fab768634150"/>
    <p:sldId xmlns:r="http://schemas.openxmlformats.org/officeDocument/2006/relationships" id="261" r:id="R0dc65e5280bb4657"/>
    <p:sldId xmlns:r="http://schemas.openxmlformats.org/officeDocument/2006/relationships" id="262" r:id="Rae4b3c19c6f3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4f47cc0304577" /><Relationship Type="http://schemas.openxmlformats.org/officeDocument/2006/relationships/slide" Target="/ppt/slides/slide1.xml" Id="Ra78286b4d4044f00" /><Relationship Type="http://schemas.openxmlformats.org/officeDocument/2006/relationships/slide" Target="/ppt/slides/slide2.xml" Id="R60b2227ff6084a94" /><Relationship Type="http://schemas.openxmlformats.org/officeDocument/2006/relationships/slide" Target="/ppt/slides/slide3.xml" Id="R08bba7c03e9f4b28" /><Relationship Type="http://schemas.openxmlformats.org/officeDocument/2006/relationships/slide" Target="/ppt/slides/slide4.xml" Id="R1ee4d0972fab4939" /><Relationship Type="http://schemas.openxmlformats.org/officeDocument/2006/relationships/slide" Target="/ppt/slides/slide5.xml" Id="R6969fab768634150" /><Relationship Type="http://schemas.openxmlformats.org/officeDocument/2006/relationships/slide" Target="/ppt/slides/slide6.xml" Id="R0dc65e5280bb4657" /><Relationship Type="http://schemas.openxmlformats.org/officeDocument/2006/relationships/slide" Target="/ppt/slides/slide7.xml" Id="Rae4b3c19c6f3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f0e68f5e2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54ea4330d4996" /><Relationship Type="http://schemas.openxmlformats.org/officeDocument/2006/relationships/theme" Target="/ppt/slideMasters/theme/theme1.xml" Id="R5cdf5723e171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54ea4330d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99b436cc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06ade9ca9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598ad3633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ee62eae6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b9067b28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57c88063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09b6c5a2f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