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29df91b0a140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10366a62c74e67"/>
  </p:sldMasterIdLst>
  <p:sldIdLst>
    <p:sldId xmlns:r="http://schemas.openxmlformats.org/officeDocument/2006/relationships" id="256" r:id="R46750496b2134232"/>
    <p:sldId xmlns:r="http://schemas.openxmlformats.org/officeDocument/2006/relationships" id="257" r:id="Rcb62583923da4930"/>
    <p:sldId xmlns:r="http://schemas.openxmlformats.org/officeDocument/2006/relationships" id="258" r:id="R5f28543d38b047b1"/>
    <p:sldId xmlns:r="http://schemas.openxmlformats.org/officeDocument/2006/relationships" id="259" r:id="R988ab827c702417a"/>
    <p:sldId xmlns:r="http://schemas.openxmlformats.org/officeDocument/2006/relationships" id="260" r:id="Rd7f876ff7b5a4157"/>
    <p:sldId xmlns:r="http://schemas.openxmlformats.org/officeDocument/2006/relationships" id="261" r:id="Rc19189fd3d964c05"/>
    <p:sldId xmlns:r="http://schemas.openxmlformats.org/officeDocument/2006/relationships" id="262" r:id="Rb7c059ea90f142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10366a62c74e67" /><Relationship Type="http://schemas.openxmlformats.org/officeDocument/2006/relationships/slide" Target="/ppt/slides/slide1.xml" Id="R46750496b2134232" /><Relationship Type="http://schemas.openxmlformats.org/officeDocument/2006/relationships/slide" Target="/ppt/slides/slide2.xml" Id="Rcb62583923da4930" /><Relationship Type="http://schemas.openxmlformats.org/officeDocument/2006/relationships/slide" Target="/ppt/slides/slide3.xml" Id="R5f28543d38b047b1" /><Relationship Type="http://schemas.openxmlformats.org/officeDocument/2006/relationships/slide" Target="/ppt/slides/slide4.xml" Id="R988ab827c702417a" /><Relationship Type="http://schemas.openxmlformats.org/officeDocument/2006/relationships/slide" Target="/ppt/slides/slide5.xml" Id="Rd7f876ff7b5a4157" /><Relationship Type="http://schemas.openxmlformats.org/officeDocument/2006/relationships/slide" Target="/ppt/slides/slide6.xml" Id="Rc19189fd3d964c05" /><Relationship Type="http://schemas.openxmlformats.org/officeDocument/2006/relationships/slide" Target="/ppt/slides/slide7.xml" Id="Rb7c059ea90f142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6d049a05c4e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2c5e4022447fc" /><Relationship Type="http://schemas.openxmlformats.org/officeDocument/2006/relationships/theme" Target="/ppt/slideMasters/theme/theme1.xml" Id="R737fafe2e81f48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42c5e4022447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507969fcd4b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ca80395b24d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646df2f4145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7bc4760a54f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02843a49341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bffb8c08242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fafcacfcb40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OPSHAUG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OPSHAUG INVEST AS ble etablert [år] og holder til i 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295 480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4 660 198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4 815 768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JPO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LTO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Bygdavegen 526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6200 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930 859 613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